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648" r:id="rId1"/>
    <p:sldMasterId id="2147483649" r:id="rId2"/>
  </p:sldMasterIdLst>
  <p:notesMasterIdLst>
    <p:notesMasterId r:id="rId10"/>
  </p:notesMasterIdLst>
  <p:sldIdLst>
    <p:sldId id="256" r:id="rId3"/>
    <p:sldId id="257" r:id="rId4"/>
    <p:sldId id="258" r:id="rId5"/>
    <p:sldId id="259" r:id="rId6"/>
    <p:sldId id="260" r:id="rId7"/>
    <p:sldId id="261" r:id="rId8"/>
    <p:sldId id="262" r:id="rId9"/>
  </p:sldIdLst>
  <p:sldSz cx="12192000" cy="6858000"/>
  <p:notesSz cx="7559675" cy="10691813"/>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5pPr>
    <a:lvl6pPr marL="2286000" algn="l" defTabSz="914400" rtl="0" eaLnBrk="1" latinLnBrk="0" hangingPunct="1">
      <a:defRPr kern="1200">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6pPr>
    <a:lvl7pPr marL="2743200" algn="l" defTabSz="914400" rtl="0" eaLnBrk="1" latinLnBrk="0" hangingPunct="1">
      <a:defRPr kern="1200">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7pPr>
    <a:lvl8pPr marL="3200400" algn="l" defTabSz="914400" rtl="0" eaLnBrk="1" latinLnBrk="0" hangingPunct="1">
      <a:defRPr kern="1200">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8pPr>
    <a:lvl9pPr marL="3657600" algn="l" defTabSz="914400" rtl="0" eaLnBrk="1" latinLnBrk="0" hangingPunct="1">
      <a:defRPr kern="1200">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p:cViewPr varScale="1">
        <p:scale>
          <a:sx n="117" d="100"/>
          <a:sy n="117" d="100"/>
        </p:scale>
        <p:origin x="360" y="168"/>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a:extLst>
              <a:ext uri="{FF2B5EF4-FFF2-40B4-BE49-F238E27FC236}">
                <a16:creationId xmlns:a16="http://schemas.microsoft.com/office/drawing/2014/main" id="{96DEBA8D-A237-17C6-6D0C-B81221AF588F}"/>
              </a:ext>
            </a:extLst>
          </p:cNvPr>
          <p:cNvSpPr>
            <a:spLocks noGrp="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4" name="Rectangle 2">
            <a:extLst>
              <a:ext uri="{FF2B5EF4-FFF2-40B4-BE49-F238E27FC236}">
                <a16:creationId xmlns:a16="http://schemas.microsoft.com/office/drawing/2014/main" id="{3F768A3C-7599-1D95-5CCC-45C992D578AE}"/>
              </a:ext>
            </a:extLst>
          </p:cNvPr>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CH" altLang="en-CH"/>
          </a:p>
        </p:txBody>
      </p:sp>
      <p:sp>
        <p:nvSpPr>
          <p:cNvPr id="3075" name="Rectangle 3">
            <a:extLst>
              <a:ext uri="{FF2B5EF4-FFF2-40B4-BE49-F238E27FC236}">
                <a16:creationId xmlns:a16="http://schemas.microsoft.com/office/drawing/2014/main" id="{60267DC4-0C39-73B2-A25A-FE3DDDB1767A}"/>
              </a:ext>
            </a:extLst>
          </p:cNvPr>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tabLst>
                <a:tab pos="723900" algn="l"/>
                <a:tab pos="1447800" algn="l"/>
                <a:tab pos="2171700" algn="l"/>
                <a:tab pos="2895600" algn="l"/>
              </a:tabLst>
              <a:defRPr sz="1400">
                <a:solidFill>
                  <a:srgbClr val="000000"/>
                </a:solidFill>
                <a:latin typeface="Times New Roman" panose="02020603050405020304" pitchFamily="18" charset="0"/>
              </a:defRPr>
            </a:lvl1pPr>
          </a:lstStyle>
          <a:p>
            <a:endParaRPr lang="en-US" altLang="en-CH"/>
          </a:p>
        </p:txBody>
      </p:sp>
      <p:sp>
        <p:nvSpPr>
          <p:cNvPr id="3076" name="Rectangle 4">
            <a:extLst>
              <a:ext uri="{FF2B5EF4-FFF2-40B4-BE49-F238E27FC236}">
                <a16:creationId xmlns:a16="http://schemas.microsoft.com/office/drawing/2014/main" id="{9812E14E-96C7-B5EC-4FBF-96D21749159C}"/>
              </a:ext>
            </a:extLst>
          </p:cNvPr>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tabLst>
                <a:tab pos="723900" algn="l"/>
                <a:tab pos="1447800" algn="l"/>
                <a:tab pos="2171700" algn="l"/>
                <a:tab pos="2895600" algn="l"/>
              </a:tabLst>
              <a:defRPr sz="1400">
                <a:solidFill>
                  <a:srgbClr val="000000"/>
                </a:solidFill>
                <a:latin typeface="Times New Roman" panose="02020603050405020304" pitchFamily="18" charset="0"/>
              </a:defRPr>
            </a:lvl1pPr>
          </a:lstStyle>
          <a:p>
            <a:endParaRPr lang="en-US" altLang="en-CH"/>
          </a:p>
        </p:txBody>
      </p:sp>
      <p:sp>
        <p:nvSpPr>
          <p:cNvPr id="3077" name="Rectangle 5">
            <a:extLst>
              <a:ext uri="{FF2B5EF4-FFF2-40B4-BE49-F238E27FC236}">
                <a16:creationId xmlns:a16="http://schemas.microsoft.com/office/drawing/2014/main" id="{C328402E-B6E5-0FD2-2B9E-995075E7467D}"/>
              </a:ext>
            </a:extLst>
          </p:cNvPr>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tabLst>
                <a:tab pos="723900" algn="l"/>
                <a:tab pos="1447800" algn="l"/>
                <a:tab pos="2171700" algn="l"/>
                <a:tab pos="2895600" algn="l"/>
              </a:tabLst>
              <a:defRPr sz="1400">
                <a:solidFill>
                  <a:srgbClr val="000000"/>
                </a:solidFill>
                <a:latin typeface="Times New Roman" panose="02020603050405020304" pitchFamily="18" charset="0"/>
              </a:defRPr>
            </a:lvl1pPr>
          </a:lstStyle>
          <a:p>
            <a:endParaRPr lang="en-US" altLang="en-CH"/>
          </a:p>
        </p:txBody>
      </p:sp>
      <p:sp>
        <p:nvSpPr>
          <p:cNvPr id="3078" name="Rectangle 6">
            <a:extLst>
              <a:ext uri="{FF2B5EF4-FFF2-40B4-BE49-F238E27FC236}">
                <a16:creationId xmlns:a16="http://schemas.microsoft.com/office/drawing/2014/main" id="{645263A8-A27F-E065-4A19-D550EE7DFEBC}"/>
              </a:ext>
            </a:extLst>
          </p:cNvPr>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tabLst>
                <a:tab pos="723900" algn="l"/>
                <a:tab pos="1447800" algn="l"/>
                <a:tab pos="2171700" algn="l"/>
                <a:tab pos="2895600" algn="l"/>
              </a:tabLst>
              <a:defRPr sz="1400">
                <a:solidFill>
                  <a:srgbClr val="000000"/>
                </a:solidFill>
                <a:latin typeface="Times New Roman" panose="02020603050405020304" pitchFamily="18" charset="0"/>
              </a:defRPr>
            </a:lvl1pPr>
          </a:lstStyle>
          <a:p>
            <a:fld id="{07E93882-BBE8-0849-8F2D-C8BF496AF3A2}" type="slidenum">
              <a:rPr lang="en-US" altLang="en-CH"/>
              <a:pPr/>
              <a:t>‹#›</a:t>
            </a:fld>
            <a:endParaRPr lang="en-US" altLang="en-CH"/>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B4FBA1D7-ABE4-1CF0-B10E-FD8D9379D133}"/>
              </a:ext>
            </a:extLst>
          </p:cNvPr>
          <p:cNvSpPr>
            <a:spLocks noGrp="1" noChangeArrowheads="1"/>
          </p:cNvSpPr>
          <p:nvPr>
            <p:ph type="sldNum"/>
          </p:nvPr>
        </p:nvSpPr>
        <p:spPr>
          <a:ln/>
        </p:spPr>
        <p:txBody>
          <a:bodyPr/>
          <a:lstStyle/>
          <a:p>
            <a:fld id="{62FF33D9-D4DD-6146-A0AE-615E06F02EF1}" type="slidenum">
              <a:rPr lang="en-US" altLang="en-CH"/>
              <a:pPr/>
              <a:t>1</a:t>
            </a:fld>
            <a:endParaRPr lang="en-US" altLang="en-CH"/>
          </a:p>
        </p:txBody>
      </p:sp>
      <p:sp>
        <p:nvSpPr>
          <p:cNvPr id="11265" name="Text Box 1">
            <a:extLst>
              <a:ext uri="{FF2B5EF4-FFF2-40B4-BE49-F238E27FC236}">
                <a16:creationId xmlns:a16="http://schemas.microsoft.com/office/drawing/2014/main" id="{8B23A0DF-41B5-EA72-5767-FF6EC8011A3E}"/>
              </a:ext>
            </a:extLst>
          </p:cNvPr>
          <p:cNvSpPr txBox="1">
            <a:spLocks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6" name="Text Box 2">
            <a:extLst>
              <a:ext uri="{FF2B5EF4-FFF2-40B4-BE49-F238E27FC236}">
                <a16:creationId xmlns:a16="http://schemas.microsoft.com/office/drawing/2014/main" id="{658E29DA-23D9-88F7-E78C-05C25C8826B8}"/>
              </a:ext>
            </a:extLst>
          </p:cNvPr>
          <p:cNvSpPr txBox="1">
            <a:spLocks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CH" altLang="en-CH"/>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83B68F2A-168E-6CAC-43BE-87FEE5B03695}"/>
              </a:ext>
            </a:extLst>
          </p:cNvPr>
          <p:cNvSpPr>
            <a:spLocks noGrp="1" noChangeArrowheads="1"/>
          </p:cNvSpPr>
          <p:nvPr>
            <p:ph type="sldNum"/>
          </p:nvPr>
        </p:nvSpPr>
        <p:spPr>
          <a:ln/>
        </p:spPr>
        <p:txBody>
          <a:bodyPr/>
          <a:lstStyle/>
          <a:p>
            <a:fld id="{C5DFD7B9-AA9F-C645-9712-60B650237F8B}" type="slidenum">
              <a:rPr lang="en-US" altLang="en-CH"/>
              <a:pPr/>
              <a:t>2</a:t>
            </a:fld>
            <a:endParaRPr lang="en-US" altLang="en-CH"/>
          </a:p>
        </p:txBody>
      </p:sp>
      <p:sp>
        <p:nvSpPr>
          <p:cNvPr id="12289" name="Text Box 1">
            <a:extLst>
              <a:ext uri="{FF2B5EF4-FFF2-40B4-BE49-F238E27FC236}">
                <a16:creationId xmlns:a16="http://schemas.microsoft.com/office/drawing/2014/main" id="{A3EC7EAB-B7FF-70D2-ED5F-EB0AAE76C922}"/>
              </a:ext>
            </a:extLst>
          </p:cNvPr>
          <p:cNvSpPr txBox="1">
            <a:spLocks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0" name="Text Box 2">
            <a:extLst>
              <a:ext uri="{FF2B5EF4-FFF2-40B4-BE49-F238E27FC236}">
                <a16:creationId xmlns:a16="http://schemas.microsoft.com/office/drawing/2014/main" id="{67DD293F-7571-1D9D-C371-F4DA3D06FA92}"/>
              </a:ext>
            </a:extLst>
          </p:cNvPr>
          <p:cNvSpPr txBox="1">
            <a:spLocks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CH" altLang="en-CH"/>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FB2CD038-625D-CBD3-2118-202AA4FA4800}"/>
              </a:ext>
            </a:extLst>
          </p:cNvPr>
          <p:cNvSpPr>
            <a:spLocks noGrp="1" noChangeArrowheads="1"/>
          </p:cNvSpPr>
          <p:nvPr>
            <p:ph type="sldNum"/>
          </p:nvPr>
        </p:nvSpPr>
        <p:spPr>
          <a:ln/>
        </p:spPr>
        <p:txBody>
          <a:bodyPr/>
          <a:lstStyle/>
          <a:p>
            <a:fld id="{21B31F1D-0251-674A-B94B-2A6F5621D8E2}" type="slidenum">
              <a:rPr lang="en-US" altLang="en-CH"/>
              <a:pPr/>
              <a:t>3</a:t>
            </a:fld>
            <a:endParaRPr lang="en-US" altLang="en-CH"/>
          </a:p>
        </p:txBody>
      </p:sp>
      <p:sp>
        <p:nvSpPr>
          <p:cNvPr id="13313" name="Text Box 1">
            <a:extLst>
              <a:ext uri="{FF2B5EF4-FFF2-40B4-BE49-F238E27FC236}">
                <a16:creationId xmlns:a16="http://schemas.microsoft.com/office/drawing/2014/main" id="{2F4772BC-6EEA-18F0-A50C-1A949E314446}"/>
              </a:ext>
            </a:extLst>
          </p:cNvPr>
          <p:cNvSpPr txBox="1">
            <a:spLocks noChangeArrowheads="1"/>
          </p:cNvSpPr>
          <p:nvPr>
            <p:ph type="sldImg"/>
          </p:nvPr>
        </p:nvSpPr>
        <p:spPr bwMode="auto">
          <a:xfrm>
            <a:off x="215900" y="812800"/>
            <a:ext cx="7127875"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4" name="Text Box 2">
            <a:extLst>
              <a:ext uri="{FF2B5EF4-FFF2-40B4-BE49-F238E27FC236}">
                <a16:creationId xmlns:a16="http://schemas.microsoft.com/office/drawing/2014/main" id="{0908B597-1576-43B6-8F0F-32CDE4CB0A48}"/>
              </a:ext>
            </a:extLst>
          </p:cNvPr>
          <p:cNvSpPr txBox="1">
            <a:spLocks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CH" altLang="en-CH"/>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B24B8DE2-ED56-6E9D-DC2E-8768D2B8432F}"/>
              </a:ext>
            </a:extLst>
          </p:cNvPr>
          <p:cNvSpPr>
            <a:spLocks noGrp="1" noChangeArrowheads="1"/>
          </p:cNvSpPr>
          <p:nvPr>
            <p:ph type="sldNum"/>
          </p:nvPr>
        </p:nvSpPr>
        <p:spPr>
          <a:ln/>
        </p:spPr>
        <p:txBody>
          <a:bodyPr/>
          <a:lstStyle/>
          <a:p>
            <a:fld id="{19640B44-FEBA-2A44-B59E-8F9EF3BDD103}" type="slidenum">
              <a:rPr lang="en-US" altLang="en-CH"/>
              <a:pPr/>
              <a:t>4</a:t>
            </a:fld>
            <a:endParaRPr lang="en-US" altLang="en-CH"/>
          </a:p>
        </p:txBody>
      </p:sp>
      <p:sp>
        <p:nvSpPr>
          <p:cNvPr id="14337" name="Text Box 1">
            <a:extLst>
              <a:ext uri="{FF2B5EF4-FFF2-40B4-BE49-F238E27FC236}">
                <a16:creationId xmlns:a16="http://schemas.microsoft.com/office/drawing/2014/main" id="{359AAE56-6506-D64B-20EF-F9A4F0F179D3}"/>
              </a:ext>
            </a:extLst>
          </p:cNvPr>
          <p:cNvSpPr txBox="1">
            <a:spLocks noChangeArrowheads="1"/>
          </p:cNvSpPr>
          <p:nvPr>
            <p:ph type="sldImg"/>
          </p:nvPr>
        </p:nvSpPr>
        <p:spPr bwMode="auto">
          <a:xfrm>
            <a:off x="215900" y="812800"/>
            <a:ext cx="7127875"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38" name="Text Box 2">
            <a:extLst>
              <a:ext uri="{FF2B5EF4-FFF2-40B4-BE49-F238E27FC236}">
                <a16:creationId xmlns:a16="http://schemas.microsoft.com/office/drawing/2014/main" id="{6E6EB46B-B3C5-8D4F-54C4-3A254F45668F}"/>
              </a:ext>
            </a:extLst>
          </p:cNvPr>
          <p:cNvSpPr txBox="1">
            <a:spLocks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CH" altLang="en-CH"/>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8237117E-E6DF-D14C-45E3-878A16529552}"/>
              </a:ext>
            </a:extLst>
          </p:cNvPr>
          <p:cNvSpPr>
            <a:spLocks noGrp="1" noChangeArrowheads="1"/>
          </p:cNvSpPr>
          <p:nvPr>
            <p:ph type="sldNum"/>
          </p:nvPr>
        </p:nvSpPr>
        <p:spPr>
          <a:ln/>
        </p:spPr>
        <p:txBody>
          <a:bodyPr/>
          <a:lstStyle/>
          <a:p>
            <a:fld id="{33A4537A-088A-4845-8729-DEE3647557B0}" type="slidenum">
              <a:rPr lang="en-US" altLang="en-CH"/>
              <a:pPr/>
              <a:t>5</a:t>
            </a:fld>
            <a:endParaRPr lang="en-US" altLang="en-CH"/>
          </a:p>
        </p:txBody>
      </p:sp>
      <p:sp>
        <p:nvSpPr>
          <p:cNvPr id="15361" name="Text Box 1">
            <a:extLst>
              <a:ext uri="{FF2B5EF4-FFF2-40B4-BE49-F238E27FC236}">
                <a16:creationId xmlns:a16="http://schemas.microsoft.com/office/drawing/2014/main" id="{29C962D6-9EB9-4A4A-F727-35C1E1B50075}"/>
              </a:ext>
            </a:extLst>
          </p:cNvPr>
          <p:cNvSpPr txBox="1">
            <a:spLocks noChangeArrowheads="1"/>
          </p:cNvSpPr>
          <p:nvPr>
            <p:ph type="sldImg"/>
          </p:nvPr>
        </p:nvSpPr>
        <p:spPr bwMode="auto">
          <a:xfrm>
            <a:off x="215900" y="812800"/>
            <a:ext cx="7127875"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362" name="Text Box 2">
            <a:extLst>
              <a:ext uri="{FF2B5EF4-FFF2-40B4-BE49-F238E27FC236}">
                <a16:creationId xmlns:a16="http://schemas.microsoft.com/office/drawing/2014/main" id="{5FE5E694-8F46-EB6C-D179-758D57D824FC}"/>
              </a:ext>
            </a:extLst>
          </p:cNvPr>
          <p:cNvSpPr txBox="1">
            <a:spLocks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CH" altLang="en-CH"/>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AC71ED9D-8E2A-6E32-DACE-751B286A939C}"/>
              </a:ext>
            </a:extLst>
          </p:cNvPr>
          <p:cNvSpPr>
            <a:spLocks noGrp="1" noChangeArrowheads="1"/>
          </p:cNvSpPr>
          <p:nvPr>
            <p:ph type="sldNum"/>
          </p:nvPr>
        </p:nvSpPr>
        <p:spPr>
          <a:ln/>
        </p:spPr>
        <p:txBody>
          <a:bodyPr/>
          <a:lstStyle/>
          <a:p>
            <a:fld id="{36233380-B344-BA45-BBCE-1BD7D6D0E0F1}" type="slidenum">
              <a:rPr lang="en-US" altLang="en-CH"/>
              <a:pPr/>
              <a:t>6</a:t>
            </a:fld>
            <a:endParaRPr lang="en-US" altLang="en-CH"/>
          </a:p>
        </p:txBody>
      </p:sp>
      <p:sp>
        <p:nvSpPr>
          <p:cNvPr id="16385" name="Text Box 1">
            <a:extLst>
              <a:ext uri="{FF2B5EF4-FFF2-40B4-BE49-F238E27FC236}">
                <a16:creationId xmlns:a16="http://schemas.microsoft.com/office/drawing/2014/main" id="{45C19057-53BC-360E-9058-214225369FEF}"/>
              </a:ext>
            </a:extLst>
          </p:cNvPr>
          <p:cNvSpPr txBox="1">
            <a:spLocks noChangeArrowheads="1"/>
          </p:cNvSpPr>
          <p:nvPr>
            <p:ph type="sldImg"/>
          </p:nvPr>
        </p:nvSpPr>
        <p:spPr bwMode="auto">
          <a:xfrm>
            <a:off x="215900" y="812800"/>
            <a:ext cx="7127875"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6" name="Text Box 2">
            <a:extLst>
              <a:ext uri="{FF2B5EF4-FFF2-40B4-BE49-F238E27FC236}">
                <a16:creationId xmlns:a16="http://schemas.microsoft.com/office/drawing/2014/main" id="{BCCF0740-907D-8E0D-54AD-2B7D3D4E2E2A}"/>
              </a:ext>
            </a:extLst>
          </p:cNvPr>
          <p:cNvSpPr txBox="1">
            <a:spLocks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CH" altLang="en-CH"/>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3F6B54BD-9408-171D-1BD2-72FC423D48FB}"/>
              </a:ext>
            </a:extLst>
          </p:cNvPr>
          <p:cNvSpPr>
            <a:spLocks noGrp="1" noChangeArrowheads="1"/>
          </p:cNvSpPr>
          <p:nvPr>
            <p:ph type="sldNum"/>
          </p:nvPr>
        </p:nvSpPr>
        <p:spPr>
          <a:ln/>
        </p:spPr>
        <p:txBody>
          <a:bodyPr/>
          <a:lstStyle/>
          <a:p>
            <a:fld id="{34F53BD4-3BB0-3C4C-8EC7-9993AD7A606C}" type="slidenum">
              <a:rPr lang="en-US" altLang="en-CH"/>
              <a:pPr/>
              <a:t>7</a:t>
            </a:fld>
            <a:endParaRPr lang="en-US" altLang="en-CH"/>
          </a:p>
        </p:txBody>
      </p:sp>
      <p:sp>
        <p:nvSpPr>
          <p:cNvPr id="17409" name="Text Box 1">
            <a:extLst>
              <a:ext uri="{FF2B5EF4-FFF2-40B4-BE49-F238E27FC236}">
                <a16:creationId xmlns:a16="http://schemas.microsoft.com/office/drawing/2014/main" id="{C552C0AC-AFB9-FEF3-C6AD-2A8278F8D195}"/>
              </a:ext>
            </a:extLst>
          </p:cNvPr>
          <p:cNvSpPr txBox="1">
            <a:spLocks noChangeArrowheads="1"/>
          </p:cNvSpPr>
          <p:nvPr>
            <p:ph type="sldImg"/>
          </p:nvPr>
        </p:nvSpPr>
        <p:spPr bwMode="auto">
          <a:xfrm>
            <a:off x="215900" y="812800"/>
            <a:ext cx="7127875"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0" name="Text Box 2">
            <a:extLst>
              <a:ext uri="{FF2B5EF4-FFF2-40B4-BE49-F238E27FC236}">
                <a16:creationId xmlns:a16="http://schemas.microsoft.com/office/drawing/2014/main" id="{33EDBB32-EA0E-9EDA-4C3C-7BB56B51957F}"/>
              </a:ext>
            </a:extLst>
          </p:cNvPr>
          <p:cNvSpPr txBox="1">
            <a:spLocks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CH" altLang="en-CH"/>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36C3-8A3F-C80B-6669-CE80656A54E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CH"/>
          </a:p>
        </p:txBody>
      </p:sp>
      <p:sp>
        <p:nvSpPr>
          <p:cNvPr id="3" name="Subtitle 2">
            <a:extLst>
              <a:ext uri="{FF2B5EF4-FFF2-40B4-BE49-F238E27FC236}">
                <a16:creationId xmlns:a16="http://schemas.microsoft.com/office/drawing/2014/main" id="{0F15A545-55F6-F371-DB58-60DC70B47E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CH"/>
          </a:p>
        </p:txBody>
      </p:sp>
      <p:sp>
        <p:nvSpPr>
          <p:cNvPr id="4" name="Date Placeholder 3">
            <a:extLst>
              <a:ext uri="{FF2B5EF4-FFF2-40B4-BE49-F238E27FC236}">
                <a16:creationId xmlns:a16="http://schemas.microsoft.com/office/drawing/2014/main" id="{D1A5267C-71E0-2643-D719-42D4D2EC03DB}"/>
              </a:ext>
            </a:extLst>
          </p:cNvPr>
          <p:cNvSpPr>
            <a:spLocks noGrp="1"/>
          </p:cNvSpPr>
          <p:nvPr>
            <p:ph type="dt" idx="10"/>
          </p:nvPr>
        </p:nvSpPr>
        <p:spPr/>
        <p:txBody>
          <a:bodyPr/>
          <a:lstStyle>
            <a:lvl1pPr>
              <a:defRPr/>
            </a:lvl1pPr>
          </a:lstStyle>
          <a:p>
            <a:r>
              <a:rPr lang="en-US" altLang="en-CH"/>
              <a:t>10/14/24</a:t>
            </a:r>
          </a:p>
        </p:txBody>
      </p:sp>
      <p:sp>
        <p:nvSpPr>
          <p:cNvPr id="5" name="Slide Number Placeholder 4">
            <a:extLst>
              <a:ext uri="{FF2B5EF4-FFF2-40B4-BE49-F238E27FC236}">
                <a16:creationId xmlns:a16="http://schemas.microsoft.com/office/drawing/2014/main" id="{D7F1D1C8-7B90-6F90-3F04-F8C617A20D68}"/>
              </a:ext>
            </a:extLst>
          </p:cNvPr>
          <p:cNvSpPr>
            <a:spLocks noGrp="1"/>
          </p:cNvSpPr>
          <p:nvPr>
            <p:ph type="sldNum" idx="11"/>
          </p:nvPr>
        </p:nvSpPr>
        <p:spPr/>
        <p:txBody>
          <a:bodyPr/>
          <a:lstStyle>
            <a:lvl1pPr>
              <a:defRPr/>
            </a:lvl1pPr>
          </a:lstStyle>
          <a:p>
            <a:fld id="{9CDB5326-DF7C-E443-861A-3B549B0EB4A5}" type="slidenum">
              <a:rPr lang="en-US" altLang="en-CH"/>
              <a:pPr/>
              <a:t>‹#›</a:t>
            </a:fld>
            <a:endParaRPr lang="en-US" altLang="en-CH"/>
          </a:p>
        </p:txBody>
      </p:sp>
    </p:spTree>
    <p:extLst>
      <p:ext uri="{BB962C8B-B14F-4D97-AF65-F5344CB8AC3E}">
        <p14:creationId xmlns:p14="http://schemas.microsoft.com/office/powerpoint/2010/main" val="1541738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577BC-E2CB-14E7-A878-93A4BD34BA19}"/>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E622C996-52B5-5401-8592-9D10238C436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D4FD646F-280A-7D49-1854-4D8DB6E9B6C0}"/>
              </a:ext>
            </a:extLst>
          </p:cNvPr>
          <p:cNvSpPr>
            <a:spLocks noGrp="1"/>
          </p:cNvSpPr>
          <p:nvPr>
            <p:ph type="dt" idx="10"/>
          </p:nvPr>
        </p:nvSpPr>
        <p:spPr/>
        <p:txBody>
          <a:bodyPr/>
          <a:lstStyle>
            <a:lvl1pPr>
              <a:defRPr/>
            </a:lvl1pPr>
          </a:lstStyle>
          <a:p>
            <a:r>
              <a:rPr lang="en-US" altLang="en-CH"/>
              <a:t>10/14/24</a:t>
            </a:r>
          </a:p>
        </p:txBody>
      </p:sp>
      <p:sp>
        <p:nvSpPr>
          <p:cNvPr id="5" name="Slide Number Placeholder 4">
            <a:extLst>
              <a:ext uri="{FF2B5EF4-FFF2-40B4-BE49-F238E27FC236}">
                <a16:creationId xmlns:a16="http://schemas.microsoft.com/office/drawing/2014/main" id="{35A6C3B6-4EA3-4521-D388-88CE0F9F92E9}"/>
              </a:ext>
            </a:extLst>
          </p:cNvPr>
          <p:cNvSpPr>
            <a:spLocks noGrp="1"/>
          </p:cNvSpPr>
          <p:nvPr>
            <p:ph type="sldNum" idx="11"/>
          </p:nvPr>
        </p:nvSpPr>
        <p:spPr/>
        <p:txBody>
          <a:bodyPr/>
          <a:lstStyle>
            <a:lvl1pPr>
              <a:defRPr/>
            </a:lvl1pPr>
          </a:lstStyle>
          <a:p>
            <a:fld id="{F3B7BE15-A8D1-504D-8E1D-4966BF6D12AF}" type="slidenum">
              <a:rPr lang="en-US" altLang="en-CH"/>
              <a:pPr/>
              <a:t>‹#›</a:t>
            </a:fld>
            <a:endParaRPr lang="en-US" altLang="en-CH"/>
          </a:p>
        </p:txBody>
      </p:sp>
    </p:spTree>
    <p:extLst>
      <p:ext uri="{BB962C8B-B14F-4D97-AF65-F5344CB8AC3E}">
        <p14:creationId xmlns:p14="http://schemas.microsoft.com/office/powerpoint/2010/main" val="3755503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B72FB-8489-9C40-9F1A-947696C57C4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CH"/>
          </a:p>
        </p:txBody>
      </p:sp>
      <p:sp>
        <p:nvSpPr>
          <p:cNvPr id="3" name="Text Placeholder 2">
            <a:extLst>
              <a:ext uri="{FF2B5EF4-FFF2-40B4-BE49-F238E27FC236}">
                <a16:creationId xmlns:a16="http://schemas.microsoft.com/office/drawing/2014/main" id="{C1E14676-C3EF-1AAD-5519-C717009F7853}"/>
              </a:ext>
            </a:extLst>
          </p:cNvPr>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GB"/>
              <a:t>Click to edit Master text styles</a:t>
            </a:r>
          </a:p>
        </p:txBody>
      </p:sp>
      <p:sp>
        <p:nvSpPr>
          <p:cNvPr id="4" name="Date Placeholder 3">
            <a:extLst>
              <a:ext uri="{FF2B5EF4-FFF2-40B4-BE49-F238E27FC236}">
                <a16:creationId xmlns:a16="http://schemas.microsoft.com/office/drawing/2014/main" id="{8523A4F6-2FCB-8903-A35A-B6A3B8EA992D}"/>
              </a:ext>
            </a:extLst>
          </p:cNvPr>
          <p:cNvSpPr>
            <a:spLocks noGrp="1"/>
          </p:cNvSpPr>
          <p:nvPr>
            <p:ph type="dt" idx="10"/>
          </p:nvPr>
        </p:nvSpPr>
        <p:spPr/>
        <p:txBody>
          <a:bodyPr/>
          <a:lstStyle>
            <a:lvl1pPr>
              <a:defRPr/>
            </a:lvl1pPr>
          </a:lstStyle>
          <a:p>
            <a:r>
              <a:rPr lang="en-US" altLang="en-CH"/>
              <a:t>10/14/24</a:t>
            </a:r>
          </a:p>
        </p:txBody>
      </p:sp>
      <p:sp>
        <p:nvSpPr>
          <p:cNvPr id="5" name="Slide Number Placeholder 4">
            <a:extLst>
              <a:ext uri="{FF2B5EF4-FFF2-40B4-BE49-F238E27FC236}">
                <a16:creationId xmlns:a16="http://schemas.microsoft.com/office/drawing/2014/main" id="{9E252057-7E21-90B7-C7FD-93DC39A4CCB3}"/>
              </a:ext>
            </a:extLst>
          </p:cNvPr>
          <p:cNvSpPr>
            <a:spLocks noGrp="1"/>
          </p:cNvSpPr>
          <p:nvPr>
            <p:ph type="sldNum" idx="11"/>
          </p:nvPr>
        </p:nvSpPr>
        <p:spPr/>
        <p:txBody>
          <a:bodyPr/>
          <a:lstStyle>
            <a:lvl1pPr>
              <a:defRPr/>
            </a:lvl1pPr>
          </a:lstStyle>
          <a:p>
            <a:fld id="{7CE160E8-076D-E045-90E8-FC518A6256C6}" type="slidenum">
              <a:rPr lang="en-US" altLang="en-CH"/>
              <a:pPr/>
              <a:t>‹#›</a:t>
            </a:fld>
            <a:endParaRPr lang="en-US" altLang="en-CH"/>
          </a:p>
        </p:txBody>
      </p:sp>
    </p:spTree>
    <p:extLst>
      <p:ext uri="{BB962C8B-B14F-4D97-AF65-F5344CB8AC3E}">
        <p14:creationId xmlns:p14="http://schemas.microsoft.com/office/powerpoint/2010/main" val="707937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6C3E8-F193-6AAB-71B0-CAF56ADEF918}"/>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D9DF5E4A-3424-ACE8-26F3-456FE3241F6F}"/>
              </a:ext>
            </a:extLst>
          </p:cNvPr>
          <p:cNvSpPr>
            <a:spLocks noGrp="1"/>
          </p:cNvSpPr>
          <p:nvPr>
            <p:ph sz="half" idx="1"/>
          </p:nvPr>
        </p:nvSpPr>
        <p:spPr>
          <a:xfrm>
            <a:off x="838200" y="1825625"/>
            <a:ext cx="5180013" cy="43497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Content Placeholder 3">
            <a:extLst>
              <a:ext uri="{FF2B5EF4-FFF2-40B4-BE49-F238E27FC236}">
                <a16:creationId xmlns:a16="http://schemas.microsoft.com/office/drawing/2014/main" id="{5A26F161-63D1-9A01-745F-A662EB613BE1}"/>
              </a:ext>
            </a:extLst>
          </p:cNvPr>
          <p:cNvSpPr>
            <a:spLocks noGrp="1"/>
          </p:cNvSpPr>
          <p:nvPr>
            <p:ph sz="half" idx="2"/>
          </p:nvPr>
        </p:nvSpPr>
        <p:spPr>
          <a:xfrm>
            <a:off x="6170613" y="1825625"/>
            <a:ext cx="5181600" cy="43497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Date Placeholder 4">
            <a:extLst>
              <a:ext uri="{FF2B5EF4-FFF2-40B4-BE49-F238E27FC236}">
                <a16:creationId xmlns:a16="http://schemas.microsoft.com/office/drawing/2014/main" id="{A9E0AD14-1DD1-44B0-FC31-95020146A642}"/>
              </a:ext>
            </a:extLst>
          </p:cNvPr>
          <p:cNvSpPr>
            <a:spLocks noGrp="1"/>
          </p:cNvSpPr>
          <p:nvPr>
            <p:ph type="dt" idx="10"/>
          </p:nvPr>
        </p:nvSpPr>
        <p:spPr/>
        <p:txBody>
          <a:bodyPr/>
          <a:lstStyle>
            <a:lvl1pPr>
              <a:defRPr/>
            </a:lvl1pPr>
          </a:lstStyle>
          <a:p>
            <a:r>
              <a:rPr lang="en-US" altLang="en-CH"/>
              <a:t>10/14/24</a:t>
            </a:r>
          </a:p>
        </p:txBody>
      </p:sp>
      <p:sp>
        <p:nvSpPr>
          <p:cNvPr id="6" name="Slide Number Placeholder 5">
            <a:extLst>
              <a:ext uri="{FF2B5EF4-FFF2-40B4-BE49-F238E27FC236}">
                <a16:creationId xmlns:a16="http://schemas.microsoft.com/office/drawing/2014/main" id="{50F20650-5D09-306C-35A5-B65647CEE49D}"/>
              </a:ext>
            </a:extLst>
          </p:cNvPr>
          <p:cNvSpPr>
            <a:spLocks noGrp="1"/>
          </p:cNvSpPr>
          <p:nvPr>
            <p:ph type="sldNum" idx="11"/>
          </p:nvPr>
        </p:nvSpPr>
        <p:spPr/>
        <p:txBody>
          <a:bodyPr/>
          <a:lstStyle>
            <a:lvl1pPr>
              <a:defRPr/>
            </a:lvl1pPr>
          </a:lstStyle>
          <a:p>
            <a:fld id="{587F5588-2612-0046-A7B2-0B85B68DCC38}" type="slidenum">
              <a:rPr lang="en-US" altLang="en-CH"/>
              <a:pPr/>
              <a:t>‹#›</a:t>
            </a:fld>
            <a:endParaRPr lang="en-US" altLang="en-CH"/>
          </a:p>
        </p:txBody>
      </p:sp>
    </p:spTree>
    <p:extLst>
      <p:ext uri="{BB962C8B-B14F-4D97-AF65-F5344CB8AC3E}">
        <p14:creationId xmlns:p14="http://schemas.microsoft.com/office/powerpoint/2010/main" val="1651263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1067-42D8-1BFC-2723-DC95C381BA87}"/>
              </a:ext>
            </a:extLst>
          </p:cNvPr>
          <p:cNvSpPr>
            <a:spLocks noGrp="1"/>
          </p:cNvSpPr>
          <p:nvPr>
            <p:ph type="title"/>
          </p:nvPr>
        </p:nvSpPr>
        <p:spPr>
          <a:xfrm>
            <a:off x="839788" y="365125"/>
            <a:ext cx="10515600" cy="1325563"/>
          </a:xfrm>
        </p:spPr>
        <p:txBody>
          <a:bodyPr/>
          <a:lstStyle/>
          <a:p>
            <a:r>
              <a:rPr lang="en-GB"/>
              <a:t>Click to edit Master title style</a:t>
            </a:r>
            <a:endParaRPr lang="en-CH"/>
          </a:p>
        </p:txBody>
      </p:sp>
      <p:sp>
        <p:nvSpPr>
          <p:cNvPr id="3" name="Text Placeholder 2">
            <a:extLst>
              <a:ext uri="{FF2B5EF4-FFF2-40B4-BE49-F238E27FC236}">
                <a16:creationId xmlns:a16="http://schemas.microsoft.com/office/drawing/2014/main" id="{142C03F7-2A1B-88CF-ED7A-40823D9735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A62CFA7-C11B-9207-7EDB-9F615890CE6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Text Placeholder 4">
            <a:extLst>
              <a:ext uri="{FF2B5EF4-FFF2-40B4-BE49-F238E27FC236}">
                <a16:creationId xmlns:a16="http://schemas.microsoft.com/office/drawing/2014/main" id="{ADEF4FDD-5709-2349-9E0F-19DE7BE64F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AF56A9F-77CF-5217-317C-E65364011FA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7" name="Date Placeholder 6">
            <a:extLst>
              <a:ext uri="{FF2B5EF4-FFF2-40B4-BE49-F238E27FC236}">
                <a16:creationId xmlns:a16="http://schemas.microsoft.com/office/drawing/2014/main" id="{65833D47-4E28-EB73-8E2A-AA0B63C727B2}"/>
              </a:ext>
            </a:extLst>
          </p:cNvPr>
          <p:cNvSpPr>
            <a:spLocks noGrp="1"/>
          </p:cNvSpPr>
          <p:nvPr>
            <p:ph type="dt" idx="10"/>
          </p:nvPr>
        </p:nvSpPr>
        <p:spPr/>
        <p:txBody>
          <a:bodyPr/>
          <a:lstStyle>
            <a:lvl1pPr>
              <a:defRPr/>
            </a:lvl1pPr>
          </a:lstStyle>
          <a:p>
            <a:r>
              <a:rPr lang="en-US" altLang="en-CH"/>
              <a:t>10/14/24</a:t>
            </a:r>
          </a:p>
        </p:txBody>
      </p:sp>
      <p:sp>
        <p:nvSpPr>
          <p:cNvPr id="8" name="Slide Number Placeholder 7">
            <a:extLst>
              <a:ext uri="{FF2B5EF4-FFF2-40B4-BE49-F238E27FC236}">
                <a16:creationId xmlns:a16="http://schemas.microsoft.com/office/drawing/2014/main" id="{D2713583-38C9-A4E5-5EB8-4100810AD3F7}"/>
              </a:ext>
            </a:extLst>
          </p:cNvPr>
          <p:cNvSpPr>
            <a:spLocks noGrp="1"/>
          </p:cNvSpPr>
          <p:nvPr>
            <p:ph type="sldNum" idx="11"/>
          </p:nvPr>
        </p:nvSpPr>
        <p:spPr/>
        <p:txBody>
          <a:bodyPr/>
          <a:lstStyle>
            <a:lvl1pPr>
              <a:defRPr/>
            </a:lvl1pPr>
          </a:lstStyle>
          <a:p>
            <a:fld id="{CAB2CFF9-AAEF-2147-8F12-E0673B452220}" type="slidenum">
              <a:rPr lang="en-US" altLang="en-CH"/>
              <a:pPr/>
              <a:t>‹#›</a:t>
            </a:fld>
            <a:endParaRPr lang="en-US" altLang="en-CH"/>
          </a:p>
        </p:txBody>
      </p:sp>
    </p:spTree>
    <p:extLst>
      <p:ext uri="{BB962C8B-B14F-4D97-AF65-F5344CB8AC3E}">
        <p14:creationId xmlns:p14="http://schemas.microsoft.com/office/powerpoint/2010/main" val="4196255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ECB31-B1F4-EE98-C3F5-9F9A7C5FE29D}"/>
              </a:ext>
            </a:extLst>
          </p:cNvPr>
          <p:cNvSpPr>
            <a:spLocks noGrp="1"/>
          </p:cNvSpPr>
          <p:nvPr>
            <p:ph type="title"/>
          </p:nvPr>
        </p:nvSpPr>
        <p:spPr/>
        <p:txBody>
          <a:bodyPr/>
          <a:lstStyle/>
          <a:p>
            <a:r>
              <a:rPr lang="en-GB"/>
              <a:t>Click to edit Master title style</a:t>
            </a:r>
            <a:endParaRPr lang="en-CH"/>
          </a:p>
        </p:txBody>
      </p:sp>
      <p:sp>
        <p:nvSpPr>
          <p:cNvPr id="3" name="Date Placeholder 2">
            <a:extLst>
              <a:ext uri="{FF2B5EF4-FFF2-40B4-BE49-F238E27FC236}">
                <a16:creationId xmlns:a16="http://schemas.microsoft.com/office/drawing/2014/main" id="{8E035F60-9141-AF90-C693-3E97ADADFA5B}"/>
              </a:ext>
            </a:extLst>
          </p:cNvPr>
          <p:cNvSpPr>
            <a:spLocks noGrp="1"/>
          </p:cNvSpPr>
          <p:nvPr>
            <p:ph type="dt" idx="10"/>
          </p:nvPr>
        </p:nvSpPr>
        <p:spPr/>
        <p:txBody>
          <a:bodyPr/>
          <a:lstStyle>
            <a:lvl1pPr>
              <a:defRPr/>
            </a:lvl1pPr>
          </a:lstStyle>
          <a:p>
            <a:r>
              <a:rPr lang="en-US" altLang="en-CH"/>
              <a:t>10/14/24</a:t>
            </a:r>
          </a:p>
        </p:txBody>
      </p:sp>
      <p:sp>
        <p:nvSpPr>
          <p:cNvPr id="4" name="Slide Number Placeholder 3">
            <a:extLst>
              <a:ext uri="{FF2B5EF4-FFF2-40B4-BE49-F238E27FC236}">
                <a16:creationId xmlns:a16="http://schemas.microsoft.com/office/drawing/2014/main" id="{C9DBAE9A-BE78-8775-B37E-7C6BE90A09F5}"/>
              </a:ext>
            </a:extLst>
          </p:cNvPr>
          <p:cNvSpPr>
            <a:spLocks noGrp="1"/>
          </p:cNvSpPr>
          <p:nvPr>
            <p:ph type="sldNum" idx="11"/>
          </p:nvPr>
        </p:nvSpPr>
        <p:spPr/>
        <p:txBody>
          <a:bodyPr/>
          <a:lstStyle>
            <a:lvl1pPr>
              <a:defRPr/>
            </a:lvl1pPr>
          </a:lstStyle>
          <a:p>
            <a:fld id="{C8124472-8918-8F4E-A6F2-344BE283735C}" type="slidenum">
              <a:rPr lang="en-US" altLang="en-CH"/>
              <a:pPr/>
              <a:t>‹#›</a:t>
            </a:fld>
            <a:endParaRPr lang="en-US" altLang="en-CH"/>
          </a:p>
        </p:txBody>
      </p:sp>
    </p:spTree>
    <p:extLst>
      <p:ext uri="{BB962C8B-B14F-4D97-AF65-F5344CB8AC3E}">
        <p14:creationId xmlns:p14="http://schemas.microsoft.com/office/powerpoint/2010/main" val="2923643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77820D-53A5-C920-3584-DE58EE9C4EFA}"/>
              </a:ext>
            </a:extLst>
          </p:cNvPr>
          <p:cNvSpPr>
            <a:spLocks noGrp="1"/>
          </p:cNvSpPr>
          <p:nvPr>
            <p:ph type="dt" idx="10"/>
          </p:nvPr>
        </p:nvSpPr>
        <p:spPr/>
        <p:txBody>
          <a:bodyPr/>
          <a:lstStyle>
            <a:lvl1pPr>
              <a:defRPr/>
            </a:lvl1pPr>
          </a:lstStyle>
          <a:p>
            <a:r>
              <a:rPr lang="en-US" altLang="en-CH"/>
              <a:t>10/14/24</a:t>
            </a:r>
          </a:p>
        </p:txBody>
      </p:sp>
      <p:sp>
        <p:nvSpPr>
          <p:cNvPr id="3" name="Slide Number Placeholder 2">
            <a:extLst>
              <a:ext uri="{FF2B5EF4-FFF2-40B4-BE49-F238E27FC236}">
                <a16:creationId xmlns:a16="http://schemas.microsoft.com/office/drawing/2014/main" id="{5A76D6F3-7863-C4D3-DEC4-93E6C5BE719E}"/>
              </a:ext>
            </a:extLst>
          </p:cNvPr>
          <p:cNvSpPr>
            <a:spLocks noGrp="1"/>
          </p:cNvSpPr>
          <p:nvPr>
            <p:ph type="sldNum" idx="11"/>
          </p:nvPr>
        </p:nvSpPr>
        <p:spPr/>
        <p:txBody>
          <a:bodyPr/>
          <a:lstStyle>
            <a:lvl1pPr>
              <a:defRPr/>
            </a:lvl1pPr>
          </a:lstStyle>
          <a:p>
            <a:fld id="{AA163C71-23EE-9A45-8E57-416095DC9E4A}" type="slidenum">
              <a:rPr lang="en-US" altLang="en-CH"/>
              <a:pPr/>
              <a:t>‹#›</a:t>
            </a:fld>
            <a:endParaRPr lang="en-US" altLang="en-CH"/>
          </a:p>
        </p:txBody>
      </p:sp>
    </p:spTree>
    <p:extLst>
      <p:ext uri="{BB962C8B-B14F-4D97-AF65-F5344CB8AC3E}">
        <p14:creationId xmlns:p14="http://schemas.microsoft.com/office/powerpoint/2010/main" val="270374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9C674-CB01-6990-0E37-DB1C99BF8E9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Content Placeholder 2">
            <a:extLst>
              <a:ext uri="{FF2B5EF4-FFF2-40B4-BE49-F238E27FC236}">
                <a16:creationId xmlns:a16="http://schemas.microsoft.com/office/drawing/2014/main" id="{C5B6C3F8-664E-EDCD-681B-04700DAFB1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Text Placeholder 3">
            <a:extLst>
              <a:ext uri="{FF2B5EF4-FFF2-40B4-BE49-F238E27FC236}">
                <a16:creationId xmlns:a16="http://schemas.microsoft.com/office/drawing/2014/main" id="{27AF9639-5855-79BC-043D-43430101CB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7F965E3-8115-B4B2-6945-FEF4B633940A}"/>
              </a:ext>
            </a:extLst>
          </p:cNvPr>
          <p:cNvSpPr>
            <a:spLocks noGrp="1"/>
          </p:cNvSpPr>
          <p:nvPr>
            <p:ph type="dt" idx="10"/>
          </p:nvPr>
        </p:nvSpPr>
        <p:spPr/>
        <p:txBody>
          <a:bodyPr/>
          <a:lstStyle>
            <a:lvl1pPr>
              <a:defRPr/>
            </a:lvl1pPr>
          </a:lstStyle>
          <a:p>
            <a:r>
              <a:rPr lang="en-US" altLang="en-CH"/>
              <a:t>10/14/24</a:t>
            </a:r>
          </a:p>
        </p:txBody>
      </p:sp>
      <p:sp>
        <p:nvSpPr>
          <p:cNvPr id="6" name="Slide Number Placeholder 5">
            <a:extLst>
              <a:ext uri="{FF2B5EF4-FFF2-40B4-BE49-F238E27FC236}">
                <a16:creationId xmlns:a16="http://schemas.microsoft.com/office/drawing/2014/main" id="{6FE6AE1F-D903-481D-3866-F1BEFC2F611C}"/>
              </a:ext>
            </a:extLst>
          </p:cNvPr>
          <p:cNvSpPr>
            <a:spLocks noGrp="1"/>
          </p:cNvSpPr>
          <p:nvPr>
            <p:ph type="sldNum" idx="11"/>
          </p:nvPr>
        </p:nvSpPr>
        <p:spPr/>
        <p:txBody>
          <a:bodyPr/>
          <a:lstStyle>
            <a:lvl1pPr>
              <a:defRPr/>
            </a:lvl1pPr>
          </a:lstStyle>
          <a:p>
            <a:fld id="{19D128DA-FB07-8842-B100-48E01CC53269}" type="slidenum">
              <a:rPr lang="en-US" altLang="en-CH"/>
              <a:pPr/>
              <a:t>‹#›</a:t>
            </a:fld>
            <a:endParaRPr lang="en-US" altLang="en-CH"/>
          </a:p>
        </p:txBody>
      </p:sp>
    </p:spTree>
    <p:extLst>
      <p:ext uri="{BB962C8B-B14F-4D97-AF65-F5344CB8AC3E}">
        <p14:creationId xmlns:p14="http://schemas.microsoft.com/office/powerpoint/2010/main" val="2729139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1EC27-CEFB-C191-17B0-7A238AE66F1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Picture Placeholder 2">
            <a:extLst>
              <a:ext uri="{FF2B5EF4-FFF2-40B4-BE49-F238E27FC236}">
                <a16:creationId xmlns:a16="http://schemas.microsoft.com/office/drawing/2014/main" id="{D5EBDD54-9A58-2196-32DC-8A4E541B39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H"/>
          </a:p>
        </p:txBody>
      </p:sp>
      <p:sp>
        <p:nvSpPr>
          <p:cNvPr id="4" name="Text Placeholder 3">
            <a:extLst>
              <a:ext uri="{FF2B5EF4-FFF2-40B4-BE49-F238E27FC236}">
                <a16:creationId xmlns:a16="http://schemas.microsoft.com/office/drawing/2014/main" id="{536394C7-838F-B710-FDE9-65AE348322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46ADB62-8AFB-E606-89CD-391C10CD74EA}"/>
              </a:ext>
            </a:extLst>
          </p:cNvPr>
          <p:cNvSpPr>
            <a:spLocks noGrp="1"/>
          </p:cNvSpPr>
          <p:nvPr>
            <p:ph type="dt" idx="10"/>
          </p:nvPr>
        </p:nvSpPr>
        <p:spPr/>
        <p:txBody>
          <a:bodyPr/>
          <a:lstStyle>
            <a:lvl1pPr>
              <a:defRPr/>
            </a:lvl1pPr>
          </a:lstStyle>
          <a:p>
            <a:r>
              <a:rPr lang="en-US" altLang="en-CH"/>
              <a:t>10/14/24</a:t>
            </a:r>
          </a:p>
        </p:txBody>
      </p:sp>
      <p:sp>
        <p:nvSpPr>
          <p:cNvPr id="6" name="Slide Number Placeholder 5">
            <a:extLst>
              <a:ext uri="{FF2B5EF4-FFF2-40B4-BE49-F238E27FC236}">
                <a16:creationId xmlns:a16="http://schemas.microsoft.com/office/drawing/2014/main" id="{F9576461-CC88-894D-4B95-3B6FB4379CD4}"/>
              </a:ext>
            </a:extLst>
          </p:cNvPr>
          <p:cNvSpPr>
            <a:spLocks noGrp="1"/>
          </p:cNvSpPr>
          <p:nvPr>
            <p:ph type="sldNum" idx="11"/>
          </p:nvPr>
        </p:nvSpPr>
        <p:spPr/>
        <p:txBody>
          <a:bodyPr/>
          <a:lstStyle>
            <a:lvl1pPr>
              <a:defRPr/>
            </a:lvl1pPr>
          </a:lstStyle>
          <a:p>
            <a:fld id="{BCD4014E-EFAA-954F-B15A-11EF39D09E30}" type="slidenum">
              <a:rPr lang="en-US" altLang="en-CH"/>
              <a:pPr/>
              <a:t>‹#›</a:t>
            </a:fld>
            <a:endParaRPr lang="en-US" altLang="en-CH"/>
          </a:p>
        </p:txBody>
      </p:sp>
    </p:spTree>
    <p:extLst>
      <p:ext uri="{BB962C8B-B14F-4D97-AF65-F5344CB8AC3E}">
        <p14:creationId xmlns:p14="http://schemas.microsoft.com/office/powerpoint/2010/main" val="3704027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398C6-0660-9865-7855-9C4DA2AA2B05}"/>
              </a:ext>
            </a:extLst>
          </p:cNvPr>
          <p:cNvSpPr>
            <a:spLocks noGrp="1"/>
          </p:cNvSpPr>
          <p:nvPr>
            <p:ph type="title"/>
          </p:nvPr>
        </p:nvSpPr>
        <p:spPr/>
        <p:txBody>
          <a:bodyPr/>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A694FA71-ADD0-A9C0-670D-129935E4327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F5D024C6-5AAD-03F9-EC6E-DECAF2F660FE}"/>
              </a:ext>
            </a:extLst>
          </p:cNvPr>
          <p:cNvSpPr>
            <a:spLocks noGrp="1"/>
          </p:cNvSpPr>
          <p:nvPr>
            <p:ph type="dt" idx="10"/>
          </p:nvPr>
        </p:nvSpPr>
        <p:spPr/>
        <p:txBody>
          <a:bodyPr/>
          <a:lstStyle>
            <a:lvl1pPr>
              <a:defRPr/>
            </a:lvl1pPr>
          </a:lstStyle>
          <a:p>
            <a:r>
              <a:rPr lang="en-US" altLang="en-CH"/>
              <a:t>10/14/24</a:t>
            </a:r>
          </a:p>
        </p:txBody>
      </p:sp>
      <p:sp>
        <p:nvSpPr>
          <p:cNvPr id="5" name="Slide Number Placeholder 4">
            <a:extLst>
              <a:ext uri="{FF2B5EF4-FFF2-40B4-BE49-F238E27FC236}">
                <a16:creationId xmlns:a16="http://schemas.microsoft.com/office/drawing/2014/main" id="{10EA90B1-4F96-393D-3457-3819C973BA5C}"/>
              </a:ext>
            </a:extLst>
          </p:cNvPr>
          <p:cNvSpPr>
            <a:spLocks noGrp="1"/>
          </p:cNvSpPr>
          <p:nvPr>
            <p:ph type="sldNum" idx="11"/>
          </p:nvPr>
        </p:nvSpPr>
        <p:spPr/>
        <p:txBody>
          <a:bodyPr/>
          <a:lstStyle>
            <a:lvl1pPr>
              <a:defRPr/>
            </a:lvl1pPr>
          </a:lstStyle>
          <a:p>
            <a:fld id="{78554B8D-2A59-4042-9F7C-4A6FE358FB11}" type="slidenum">
              <a:rPr lang="en-US" altLang="en-CH"/>
              <a:pPr/>
              <a:t>‹#›</a:t>
            </a:fld>
            <a:endParaRPr lang="en-US" altLang="en-CH"/>
          </a:p>
        </p:txBody>
      </p:sp>
    </p:spTree>
    <p:extLst>
      <p:ext uri="{BB962C8B-B14F-4D97-AF65-F5344CB8AC3E}">
        <p14:creationId xmlns:p14="http://schemas.microsoft.com/office/powerpoint/2010/main" val="183321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8F249D-0306-4B93-7C8A-869172D26CEA}"/>
              </a:ext>
            </a:extLst>
          </p:cNvPr>
          <p:cNvSpPr>
            <a:spLocks noGrp="1"/>
          </p:cNvSpPr>
          <p:nvPr>
            <p:ph type="title" orient="vert"/>
          </p:nvPr>
        </p:nvSpPr>
        <p:spPr>
          <a:xfrm>
            <a:off x="8724900" y="365125"/>
            <a:ext cx="2627313" cy="5810250"/>
          </a:xfrm>
        </p:spPr>
        <p:txBody>
          <a:bodyPr vert="eaVert"/>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E4017001-9173-80CD-E2FA-CE00CBA9BB43}"/>
              </a:ext>
            </a:extLst>
          </p:cNvPr>
          <p:cNvSpPr>
            <a:spLocks noGrp="1"/>
          </p:cNvSpPr>
          <p:nvPr>
            <p:ph type="body" orient="vert" idx="1"/>
          </p:nvPr>
        </p:nvSpPr>
        <p:spPr>
          <a:xfrm>
            <a:off x="838200" y="365125"/>
            <a:ext cx="7734300" cy="58102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314B88FE-B81E-41AA-4818-75B4F157EF81}"/>
              </a:ext>
            </a:extLst>
          </p:cNvPr>
          <p:cNvSpPr>
            <a:spLocks noGrp="1"/>
          </p:cNvSpPr>
          <p:nvPr>
            <p:ph type="dt" idx="10"/>
          </p:nvPr>
        </p:nvSpPr>
        <p:spPr/>
        <p:txBody>
          <a:bodyPr/>
          <a:lstStyle>
            <a:lvl1pPr>
              <a:defRPr/>
            </a:lvl1pPr>
          </a:lstStyle>
          <a:p>
            <a:r>
              <a:rPr lang="en-US" altLang="en-CH"/>
              <a:t>10/14/24</a:t>
            </a:r>
          </a:p>
        </p:txBody>
      </p:sp>
      <p:sp>
        <p:nvSpPr>
          <p:cNvPr id="5" name="Slide Number Placeholder 4">
            <a:extLst>
              <a:ext uri="{FF2B5EF4-FFF2-40B4-BE49-F238E27FC236}">
                <a16:creationId xmlns:a16="http://schemas.microsoft.com/office/drawing/2014/main" id="{07D843F2-A0EE-E1A2-6C15-E00F374187DE}"/>
              </a:ext>
            </a:extLst>
          </p:cNvPr>
          <p:cNvSpPr>
            <a:spLocks noGrp="1"/>
          </p:cNvSpPr>
          <p:nvPr>
            <p:ph type="sldNum" idx="11"/>
          </p:nvPr>
        </p:nvSpPr>
        <p:spPr/>
        <p:txBody>
          <a:bodyPr/>
          <a:lstStyle>
            <a:lvl1pPr>
              <a:defRPr/>
            </a:lvl1pPr>
          </a:lstStyle>
          <a:p>
            <a:fld id="{85710CAB-E7CF-4545-95D7-D50DE5EF5F6D}" type="slidenum">
              <a:rPr lang="en-US" altLang="en-CH"/>
              <a:pPr/>
              <a:t>‹#›</a:t>
            </a:fld>
            <a:endParaRPr lang="en-US" altLang="en-CH"/>
          </a:p>
        </p:txBody>
      </p:sp>
    </p:spTree>
    <p:extLst>
      <p:ext uri="{BB962C8B-B14F-4D97-AF65-F5344CB8AC3E}">
        <p14:creationId xmlns:p14="http://schemas.microsoft.com/office/powerpoint/2010/main" val="3397825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D11F4-EE2E-6EE4-808D-3788BEDE6B8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CH"/>
          </a:p>
        </p:txBody>
      </p:sp>
      <p:sp>
        <p:nvSpPr>
          <p:cNvPr id="3" name="Subtitle 2">
            <a:extLst>
              <a:ext uri="{FF2B5EF4-FFF2-40B4-BE49-F238E27FC236}">
                <a16:creationId xmlns:a16="http://schemas.microsoft.com/office/drawing/2014/main" id="{C9AD81D9-FB31-8882-CE9D-F7B5E7D11B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CH"/>
          </a:p>
        </p:txBody>
      </p:sp>
      <p:sp>
        <p:nvSpPr>
          <p:cNvPr id="4" name="Date Placeholder 3">
            <a:extLst>
              <a:ext uri="{FF2B5EF4-FFF2-40B4-BE49-F238E27FC236}">
                <a16:creationId xmlns:a16="http://schemas.microsoft.com/office/drawing/2014/main" id="{C7BC4E6C-4A67-876E-4BBF-C8D136D4556C}"/>
              </a:ext>
            </a:extLst>
          </p:cNvPr>
          <p:cNvSpPr>
            <a:spLocks noGrp="1"/>
          </p:cNvSpPr>
          <p:nvPr>
            <p:ph type="dt" idx="10"/>
          </p:nvPr>
        </p:nvSpPr>
        <p:spPr/>
        <p:txBody>
          <a:bodyPr/>
          <a:lstStyle>
            <a:lvl1pPr>
              <a:defRPr/>
            </a:lvl1pPr>
          </a:lstStyle>
          <a:p>
            <a:r>
              <a:rPr lang="en-US" altLang="en-CH"/>
              <a:t>10/14/24</a:t>
            </a:r>
          </a:p>
        </p:txBody>
      </p:sp>
      <p:sp>
        <p:nvSpPr>
          <p:cNvPr id="5" name="Slide Number Placeholder 4">
            <a:extLst>
              <a:ext uri="{FF2B5EF4-FFF2-40B4-BE49-F238E27FC236}">
                <a16:creationId xmlns:a16="http://schemas.microsoft.com/office/drawing/2014/main" id="{23AF6FFA-72BC-2BFF-021D-5FA869D18D15}"/>
              </a:ext>
            </a:extLst>
          </p:cNvPr>
          <p:cNvSpPr>
            <a:spLocks noGrp="1"/>
          </p:cNvSpPr>
          <p:nvPr>
            <p:ph type="sldNum" idx="11"/>
          </p:nvPr>
        </p:nvSpPr>
        <p:spPr/>
        <p:txBody>
          <a:bodyPr/>
          <a:lstStyle>
            <a:lvl1pPr>
              <a:defRPr/>
            </a:lvl1pPr>
          </a:lstStyle>
          <a:p>
            <a:fld id="{867E9159-23D4-3C4F-858D-5FB4C59995B1}" type="slidenum">
              <a:rPr lang="en-US" altLang="en-CH"/>
              <a:pPr/>
              <a:t>‹#›</a:t>
            </a:fld>
            <a:endParaRPr lang="en-US" altLang="en-CH"/>
          </a:p>
        </p:txBody>
      </p:sp>
    </p:spTree>
    <p:extLst>
      <p:ext uri="{BB962C8B-B14F-4D97-AF65-F5344CB8AC3E}">
        <p14:creationId xmlns:p14="http://schemas.microsoft.com/office/powerpoint/2010/main" val="316287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B49EF-A884-3DC8-F272-D39402D6C48D}"/>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757ABDA3-A5C3-49CA-64F4-A6434A47684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0223055E-197D-9D28-A529-2E721C935CD0}"/>
              </a:ext>
            </a:extLst>
          </p:cNvPr>
          <p:cNvSpPr>
            <a:spLocks noGrp="1"/>
          </p:cNvSpPr>
          <p:nvPr>
            <p:ph type="dt" idx="10"/>
          </p:nvPr>
        </p:nvSpPr>
        <p:spPr/>
        <p:txBody>
          <a:bodyPr/>
          <a:lstStyle>
            <a:lvl1pPr>
              <a:defRPr/>
            </a:lvl1pPr>
          </a:lstStyle>
          <a:p>
            <a:r>
              <a:rPr lang="en-US" altLang="en-CH"/>
              <a:t>10/14/24</a:t>
            </a:r>
          </a:p>
        </p:txBody>
      </p:sp>
      <p:sp>
        <p:nvSpPr>
          <p:cNvPr id="5" name="Slide Number Placeholder 4">
            <a:extLst>
              <a:ext uri="{FF2B5EF4-FFF2-40B4-BE49-F238E27FC236}">
                <a16:creationId xmlns:a16="http://schemas.microsoft.com/office/drawing/2014/main" id="{F4C7E3E4-3B08-94AA-D730-B98B15E4934F}"/>
              </a:ext>
            </a:extLst>
          </p:cNvPr>
          <p:cNvSpPr>
            <a:spLocks noGrp="1"/>
          </p:cNvSpPr>
          <p:nvPr>
            <p:ph type="sldNum" idx="11"/>
          </p:nvPr>
        </p:nvSpPr>
        <p:spPr/>
        <p:txBody>
          <a:bodyPr/>
          <a:lstStyle>
            <a:lvl1pPr>
              <a:defRPr/>
            </a:lvl1pPr>
          </a:lstStyle>
          <a:p>
            <a:fld id="{7FAC9555-5C21-F44A-965A-C6125E83CD41}" type="slidenum">
              <a:rPr lang="en-US" altLang="en-CH"/>
              <a:pPr/>
              <a:t>‹#›</a:t>
            </a:fld>
            <a:endParaRPr lang="en-US" altLang="en-CH"/>
          </a:p>
        </p:txBody>
      </p:sp>
    </p:spTree>
    <p:extLst>
      <p:ext uri="{BB962C8B-B14F-4D97-AF65-F5344CB8AC3E}">
        <p14:creationId xmlns:p14="http://schemas.microsoft.com/office/powerpoint/2010/main" val="916447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7CA91-1451-C874-8CF4-A38411FABF6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CH"/>
          </a:p>
        </p:txBody>
      </p:sp>
      <p:sp>
        <p:nvSpPr>
          <p:cNvPr id="3" name="Text Placeholder 2">
            <a:extLst>
              <a:ext uri="{FF2B5EF4-FFF2-40B4-BE49-F238E27FC236}">
                <a16:creationId xmlns:a16="http://schemas.microsoft.com/office/drawing/2014/main" id="{9108385A-2EA0-2C23-D680-FAEFD9C7EFED}"/>
              </a:ext>
            </a:extLst>
          </p:cNvPr>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GB"/>
              <a:t>Click to edit Master text styles</a:t>
            </a:r>
          </a:p>
        </p:txBody>
      </p:sp>
      <p:sp>
        <p:nvSpPr>
          <p:cNvPr id="4" name="Date Placeholder 3">
            <a:extLst>
              <a:ext uri="{FF2B5EF4-FFF2-40B4-BE49-F238E27FC236}">
                <a16:creationId xmlns:a16="http://schemas.microsoft.com/office/drawing/2014/main" id="{6E74282F-65C7-75B9-8FFD-BA4B70CD9D06}"/>
              </a:ext>
            </a:extLst>
          </p:cNvPr>
          <p:cNvSpPr>
            <a:spLocks noGrp="1"/>
          </p:cNvSpPr>
          <p:nvPr>
            <p:ph type="dt" idx="10"/>
          </p:nvPr>
        </p:nvSpPr>
        <p:spPr/>
        <p:txBody>
          <a:bodyPr/>
          <a:lstStyle>
            <a:lvl1pPr>
              <a:defRPr/>
            </a:lvl1pPr>
          </a:lstStyle>
          <a:p>
            <a:r>
              <a:rPr lang="en-US" altLang="en-CH"/>
              <a:t>10/14/24</a:t>
            </a:r>
          </a:p>
        </p:txBody>
      </p:sp>
      <p:sp>
        <p:nvSpPr>
          <p:cNvPr id="5" name="Slide Number Placeholder 4">
            <a:extLst>
              <a:ext uri="{FF2B5EF4-FFF2-40B4-BE49-F238E27FC236}">
                <a16:creationId xmlns:a16="http://schemas.microsoft.com/office/drawing/2014/main" id="{6B082355-3BC4-C87E-C679-75C8DE818289}"/>
              </a:ext>
            </a:extLst>
          </p:cNvPr>
          <p:cNvSpPr>
            <a:spLocks noGrp="1"/>
          </p:cNvSpPr>
          <p:nvPr>
            <p:ph type="sldNum" idx="11"/>
          </p:nvPr>
        </p:nvSpPr>
        <p:spPr/>
        <p:txBody>
          <a:bodyPr/>
          <a:lstStyle>
            <a:lvl1pPr>
              <a:defRPr/>
            </a:lvl1pPr>
          </a:lstStyle>
          <a:p>
            <a:fld id="{4901FFD8-7C87-174F-9AD0-0F961305B90A}" type="slidenum">
              <a:rPr lang="en-US" altLang="en-CH"/>
              <a:pPr/>
              <a:t>‹#›</a:t>
            </a:fld>
            <a:endParaRPr lang="en-US" altLang="en-CH"/>
          </a:p>
        </p:txBody>
      </p:sp>
    </p:spTree>
    <p:extLst>
      <p:ext uri="{BB962C8B-B14F-4D97-AF65-F5344CB8AC3E}">
        <p14:creationId xmlns:p14="http://schemas.microsoft.com/office/powerpoint/2010/main" val="5289131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76F0A-7CFB-00C5-1C45-25E60DB350AC}"/>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4D9A62EA-9363-CD05-68E0-BA4CD9207ED6}"/>
              </a:ext>
            </a:extLst>
          </p:cNvPr>
          <p:cNvSpPr>
            <a:spLocks noGrp="1"/>
          </p:cNvSpPr>
          <p:nvPr>
            <p:ph sz="half" idx="1"/>
          </p:nvPr>
        </p:nvSpPr>
        <p:spPr>
          <a:xfrm>
            <a:off x="838200" y="1825625"/>
            <a:ext cx="5180013" cy="43497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Content Placeholder 3">
            <a:extLst>
              <a:ext uri="{FF2B5EF4-FFF2-40B4-BE49-F238E27FC236}">
                <a16:creationId xmlns:a16="http://schemas.microsoft.com/office/drawing/2014/main" id="{D468303C-4A96-7A2C-B5D5-E8E43B671239}"/>
              </a:ext>
            </a:extLst>
          </p:cNvPr>
          <p:cNvSpPr>
            <a:spLocks noGrp="1"/>
          </p:cNvSpPr>
          <p:nvPr>
            <p:ph sz="half" idx="2"/>
          </p:nvPr>
        </p:nvSpPr>
        <p:spPr>
          <a:xfrm>
            <a:off x="6170613" y="1825625"/>
            <a:ext cx="5181600" cy="43497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Date Placeholder 4">
            <a:extLst>
              <a:ext uri="{FF2B5EF4-FFF2-40B4-BE49-F238E27FC236}">
                <a16:creationId xmlns:a16="http://schemas.microsoft.com/office/drawing/2014/main" id="{55E20917-EA37-E0AF-9E66-06538E56DB32}"/>
              </a:ext>
            </a:extLst>
          </p:cNvPr>
          <p:cNvSpPr>
            <a:spLocks noGrp="1"/>
          </p:cNvSpPr>
          <p:nvPr>
            <p:ph type="dt" idx="10"/>
          </p:nvPr>
        </p:nvSpPr>
        <p:spPr/>
        <p:txBody>
          <a:bodyPr/>
          <a:lstStyle>
            <a:lvl1pPr>
              <a:defRPr/>
            </a:lvl1pPr>
          </a:lstStyle>
          <a:p>
            <a:r>
              <a:rPr lang="en-US" altLang="en-CH"/>
              <a:t>10/14/24</a:t>
            </a:r>
          </a:p>
        </p:txBody>
      </p:sp>
      <p:sp>
        <p:nvSpPr>
          <p:cNvPr id="6" name="Slide Number Placeholder 5">
            <a:extLst>
              <a:ext uri="{FF2B5EF4-FFF2-40B4-BE49-F238E27FC236}">
                <a16:creationId xmlns:a16="http://schemas.microsoft.com/office/drawing/2014/main" id="{A95D9C99-1A43-0751-E1D4-59F697D207BC}"/>
              </a:ext>
            </a:extLst>
          </p:cNvPr>
          <p:cNvSpPr>
            <a:spLocks noGrp="1"/>
          </p:cNvSpPr>
          <p:nvPr>
            <p:ph type="sldNum" idx="11"/>
          </p:nvPr>
        </p:nvSpPr>
        <p:spPr/>
        <p:txBody>
          <a:bodyPr/>
          <a:lstStyle>
            <a:lvl1pPr>
              <a:defRPr/>
            </a:lvl1pPr>
          </a:lstStyle>
          <a:p>
            <a:fld id="{E355C015-6898-3A49-B0F4-6E471FE4229C}" type="slidenum">
              <a:rPr lang="en-US" altLang="en-CH"/>
              <a:pPr/>
              <a:t>‹#›</a:t>
            </a:fld>
            <a:endParaRPr lang="en-US" altLang="en-CH"/>
          </a:p>
        </p:txBody>
      </p:sp>
    </p:spTree>
    <p:extLst>
      <p:ext uri="{BB962C8B-B14F-4D97-AF65-F5344CB8AC3E}">
        <p14:creationId xmlns:p14="http://schemas.microsoft.com/office/powerpoint/2010/main" val="32084293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07AD7-829F-0748-E9E0-EC3D6F86D96D}"/>
              </a:ext>
            </a:extLst>
          </p:cNvPr>
          <p:cNvSpPr>
            <a:spLocks noGrp="1"/>
          </p:cNvSpPr>
          <p:nvPr>
            <p:ph type="title"/>
          </p:nvPr>
        </p:nvSpPr>
        <p:spPr>
          <a:xfrm>
            <a:off x="839788" y="365125"/>
            <a:ext cx="10515600" cy="1325563"/>
          </a:xfrm>
        </p:spPr>
        <p:txBody>
          <a:bodyPr/>
          <a:lstStyle/>
          <a:p>
            <a:r>
              <a:rPr lang="en-GB"/>
              <a:t>Click to edit Master title style</a:t>
            </a:r>
            <a:endParaRPr lang="en-CH"/>
          </a:p>
        </p:txBody>
      </p:sp>
      <p:sp>
        <p:nvSpPr>
          <p:cNvPr id="3" name="Text Placeholder 2">
            <a:extLst>
              <a:ext uri="{FF2B5EF4-FFF2-40B4-BE49-F238E27FC236}">
                <a16:creationId xmlns:a16="http://schemas.microsoft.com/office/drawing/2014/main" id="{C8E896A9-7617-11DF-D3A4-0CA49C1C15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104650C-9020-BC1A-561F-C4B6B42A1FC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Text Placeholder 4">
            <a:extLst>
              <a:ext uri="{FF2B5EF4-FFF2-40B4-BE49-F238E27FC236}">
                <a16:creationId xmlns:a16="http://schemas.microsoft.com/office/drawing/2014/main" id="{3783FD3C-71C0-2902-9114-46AB3D752B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61F449E-875C-F38B-6BCB-6B086A14376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7" name="Date Placeholder 6">
            <a:extLst>
              <a:ext uri="{FF2B5EF4-FFF2-40B4-BE49-F238E27FC236}">
                <a16:creationId xmlns:a16="http://schemas.microsoft.com/office/drawing/2014/main" id="{F2802B98-C980-E08E-287B-8E8E689A6F44}"/>
              </a:ext>
            </a:extLst>
          </p:cNvPr>
          <p:cNvSpPr>
            <a:spLocks noGrp="1"/>
          </p:cNvSpPr>
          <p:nvPr>
            <p:ph type="dt" idx="10"/>
          </p:nvPr>
        </p:nvSpPr>
        <p:spPr/>
        <p:txBody>
          <a:bodyPr/>
          <a:lstStyle>
            <a:lvl1pPr>
              <a:defRPr/>
            </a:lvl1pPr>
          </a:lstStyle>
          <a:p>
            <a:r>
              <a:rPr lang="en-US" altLang="en-CH"/>
              <a:t>10/14/24</a:t>
            </a:r>
          </a:p>
        </p:txBody>
      </p:sp>
      <p:sp>
        <p:nvSpPr>
          <p:cNvPr id="8" name="Slide Number Placeholder 7">
            <a:extLst>
              <a:ext uri="{FF2B5EF4-FFF2-40B4-BE49-F238E27FC236}">
                <a16:creationId xmlns:a16="http://schemas.microsoft.com/office/drawing/2014/main" id="{0CFAAE12-FC14-875B-B7DF-EE9E176C79ED}"/>
              </a:ext>
            </a:extLst>
          </p:cNvPr>
          <p:cNvSpPr>
            <a:spLocks noGrp="1"/>
          </p:cNvSpPr>
          <p:nvPr>
            <p:ph type="sldNum" idx="11"/>
          </p:nvPr>
        </p:nvSpPr>
        <p:spPr/>
        <p:txBody>
          <a:bodyPr/>
          <a:lstStyle>
            <a:lvl1pPr>
              <a:defRPr/>
            </a:lvl1pPr>
          </a:lstStyle>
          <a:p>
            <a:fld id="{742C7521-F5D2-214C-8583-8D0C0AFC3823}" type="slidenum">
              <a:rPr lang="en-US" altLang="en-CH"/>
              <a:pPr/>
              <a:t>‹#›</a:t>
            </a:fld>
            <a:endParaRPr lang="en-US" altLang="en-CH"/>
          </a:p>
        </p:txBody>
      </p:sp>
    </p:spTree>
    <p:extLst>
      <p:ext uri="{BB962C8B-B14F-4D97-AF65-F5344CB8AC3E}">
        <p14:creationId xmlns:p14="http://schemas.microsoft.com/office/powerpoint/2010/main" val="3972262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A96A6-254A-CA8D-8F7C-9902044DDA1F}"/>
              </a:ext>
            </a:extLst>
          </p:cNvPr>
          <p:cNvSpPr>
            <a:spLocks noGrp="1"/>
          </p:cNvSpPr>
          <p:nvPr>
            <p:ph type="title"/>
          </p:nvPr>
        </p:nvSpPr>
        <p:spPr/>
        <p:txBody>
          <a:bodyPr/>
          <a:lstStyle/>
          <a:p>
            <a:r>
              <a:rPr lang="en-GB"/>
              <a:t>Click to edit Master title style</a:t>
            </a:r>
            <a:endParaRPr lang="en-CH"/>
          </a:p>
        </p:txBody>
      </p:sp>
      <p:sp>
        <p:nvSpPr>
          <p:cNvPr id="3" name="Date Placeholder 2">
            <a:extLst>
              <a:ext uri="{FF2B5EF4-FFF2-40B4-BE49-F238E27FC236}">
                <a16:creationId xmlns:a16="http://schemas.microsoft.com/office/drawing/2014/main" id="{FA61335D-7038-9DF6-B051-F4AF507F4F04}"/>
              </a:ext>
            </a:extLst>
          </p:cNvPr>
          <p:cNvSpPr>
            <a:spLocks noGrp="1"/>
          </p:cNvSpPr>
          <p:nvPr>
            <p:ph type="dt" idx="10"/>
          </p:nvPr>
        </p:nvSpPr>
        <p:spPr/>
        <p:txBody>
          <a:bodyPr/>
          <a:lstStyle>
            <a:lvl1pPr>
              <a:defRPr/>
            </a:lvl1pPr>
          </a:lstStyle>
          <a:p>
            <a:r>
              <a:rPr lang="en-US" altLang="en-CH"/>
              <a:t>10/14/24</a:t>
            </a:r>
          </a:p>
        </p:txBody>
      </p:sp>
      <p:sp>
        <p:nvSpPr>
          <p:cNvPr id="4" name="Slide Number Placeholder 3">
            <a:extLst>
              <a:ext uri="{FF2B5EF4-FFF2-40B4-BE49-F238E27FC236}">
                <a16:creationId xmlns:a16="http://schemas.microsoft.com/office/drawing/2014/main" id="{4B683F43-913E-C59D-FC42-B39DBB32E518}"/>
              </a:ext>
            </a:extLst>
          </p:cNvPr>
          <p:cNvSpPr>
            <a:spLocks noGrp="1"/>
          </p:cNvSpPr>
          <p:nvPr>
            <p:ph type="sldNum" idx="11"/>
          </p:nvPr>
        </p:nvSpPr>
        <p:spPr/>
        <p:txBody>
          <a:bodyPr/>
          <a:lstStyle>
            <a:lvl1pPr>
              <a:defRPr/>
            </a:lvl1pPr>
          </a:lstStyle>
          <a:p>
            <a:fld id="{7B7A7348-0D59-4547-9562-C24F1BDF78ED}" type="slidenum">
              <a:rPr lang="en-US" altLang="en-CH"/>
              <a:pPr/>
              <a:t>‹#›</a:t>
            </a:fld>
            <a:endParaRPr lang="en-US" altLang="en-CH"/>
          </a:p>
        </p:txBody>
      </p:sp>
    </p:spTree>
    <p:extLst>
      <p:ext uri="{BB962C8B-B14F-4D97-AF65-F5344CB8AC3E}">
        <p14:creationId xmlns:p14="http://schemas.microsoft.com/office/powerpoint/2010/main" val="886084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2137C0-0CA2-1955-8C1E-D96E91076BA6}"/>
              </a:ext>
            </a:extLst>
          </p:cNvPr>
          <p:cNvSpPr>
            <a:spLocks noGrp="1"/>
          </p:cNvSpPr>
          <p:nvPr>
            <p:ph type="dt" idx="10"/>
          </p:nvPr>
        </p:nvSpPr>
        <p:spPr/>
        <p:txBody>
          <a:bodyPr/>
          <a:lstStyle>
            <a:lvl1pPr>
              <a:defRPr/>
            </a:lvl1pPr>
          </a:lstStyle>
          <a:p>
            <a:r>
              <a:rPr lang="en-US" altLang="en-CH"/>
              <a:t>10/14/24</a:t>
            </a:r>
          </a:p>
        </p:txBody>
      </p:sp>
      <p:sp>
        <p:nvSpPr>
          <p:cNvPr id="3" name="Slide Number Placeholder 2">
            <a:extLst>
              <a:ext uri="{FF2B5EF4-FFF2-40B4-BE49-F238E27FC236}">
                <a16:creationId xmlns:a16="http://schemas.microsoft.com/office/drawing/2014/main" id="{7A9F8C66-7820-FAC8-7672-AD242E637669}"/>
              </a:ext>
            </a:extLst>
          </p:cNvPr>
          <p:cNvSpPr>
            <a:spLocks noGrp="1"/>
          </p:cNvSpPr>
          <p:nvPr>
            <p:ph type="sldNum" idx="11"/>
          </p:nvPr>
        </p:nvSpPr>
        <p:spPr/>
        <p:txBody>
          <a:bodyPr/>
          <a:lstStyle>
            <a:lvl1pPr>
              <a:defRPr/>
            </a:lvl1pPr>
          </a:lstStyle>
          <a:p>
            <a:fld id="{B764AA0B-6741-0346-B467-C47BC12397CA}" type="slidenum">
              <a:rPr lang="en-US" altLang="en-CH"/>
              <a:pPr/>
              <a:t>‹#›</a:t>
            </a:fld>
            <a:endParaRPr lang="en-US" altLang="en-CH"/>
          </a:p>
        </p:txBody>
      </p:sp>
    </p:spTree>
    <p:extLst>
      <p:ext uri="{BB962C8B-B14F-4D97-AF65-F5344CB8AC3E}">
        <p14:creationId xmlns:p14="http://schemas.microsoft.com/office/powerpoint/2010/main" val="11155342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A15D1-C5C4-EF4A-C208-0A0866BCD03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Content Placeholder 2">
            <a:extLst>
              <a:ext uri="{FF2B5EF4-FFF2-40B4-BE49-F238E27FC236}">
                <a16:creationId xmlns:a16="http://schemas.microsoft.com/office/drawing/2014/main" id="{982C3437-8082-E8E8-E907-89A2C44EE9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Text Placeholder 3">
            <a:extLst>
              <a:ext uri="{FF2B5EF4-FFF2-40B4-BE49-F238E27FC236}">
                <a16:creationId xmlns:a16="http://schemas.microsoft.com/office/drawing/2014/main" id="{4157F5D7-4439-C7B2-78C3-E4D9C0853D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1074802-F3FC-52A9-A51C-43F165517E16}"/>
              </a:ext>
            </a:extLst>
          </p:cNvPr>
          <p:cNvSpPr>
            <a:spLocks noGrp="1"/>
          </p:cNvSpPr>
          <p:nvPr>
            <p:ph type="dt" idx="10"/>
          </p:nvPr>
        </p:nvSpPr>
        <p:spPr/>
        <p:txBody>
          <a:bodyPr/>
          <a:lstStyle>
            <a:lvl1pPr>
              <a:defRPr/>
            </a:lvl1pPr>
          </a:lstStyle>
          <a:p>
            <a:r>
              <a:rPr lang="en-US" altLang="en-CH"/>
              <a:t>10/14/24</a:t>
            </a:r>
          </a:p>
        </p:txBody>
      </p:sp>
      <p:sp>
        <p:nvSpPr>
          <p:cNvPr id="6" name="Slide Number Placeholder 5">
            <a:extLst>
              <a:ext uri="{FF2B5EF4-FFF2-40B4-BE49-F238E27FC236}">
                <a16:creationId xmlns:a16="http://schemas.microsoft.com/office/drawing/2014/main" id="{F1348469-F1CD-61EF-B9AD-176C76F26EE8}"/>
              </a:ext>
            </a:extLst>
          </p:cNvPr>
          <p:cNvSpPr>
            <a:spLocks noGrp="1"/>
          </p:cNvSpPr>
          <p:nvPr>
            <p:ph type="sldNum" idx="11"/>
          </p:nvPr>
        </p:nvSpPr>
        <p:spPr/>
        <p:txBody>
          <a:bodyPr/>
          <a:lstStyle>
            <a:lvl1pPr>
              <a:defRPr/>
            </a:lvl1pPr>
          </a:lstStyle>
          <a:p>
            <a:fld id="{3BCF13C3-769F-1D49-B7AD-27647C32D406}" type="slidenum">
              <a:rPr lang="en-US" altLang="en-CH"/>
              <a:pPr/>
              <a:t>‹#›</a:t>
            </a:fld>
            <a:endParaRPr lang="en-US" altLang="en-CH"/>
          </a:p>
        </p:txBody>
      </p:sp>
    </p:spTree>
    <p:extLst>
      <p:ext uri="{BB962C8B-B14F-4D97-AF65-F5344CB8AC3E}">
        <p14:creationId xmlns:p14="http://schemas.microsoft.com/office/powerpoint/2010/main" val="21049137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B5CED-22AD-B098-42BF-6330F745E7B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Picture Placeholder 2">
            <a:extLst>
              <a:ext uri="{FF2B5EF4-FFF2-40B4-BE49-F238E27FC236}">
                <a16:creationId xmlns:a16="http://schemas.microsoft.com/office/drawing/2014/main" id="{AB4D19AE-3501-95A7-015D-67C4F688EF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H"/>
          </a:p>
        </p:txBody>
      </p:sp>
      <p:sp>
        <p:nvSpPr>
          <p:cNvPr id="4" name="Text Placeholder 3">
            <a:extLst>
              <a:ext uri="{FF2B5EF4-FFF2-40B4-BE49-F238E27FC236}">
                <a16:creationId xmlns:a16="http://schemas.microsoft.com/office/drawing/2014/main" id="{4BC156DA-3A4B-C3D5-039C-64FE7440E8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20F6C01-7E6D-6473-0D69-DFEAE1523E68}"/>
              </a:ext>
            </a:extLst>
          </p:cNvPr>
          <p:cNvSpPr>
            <a:spLocks noGrp="1"/>
          </p:cNvSpPr>
          <p:nvPr>
            <p:ph type="dt" idx="10"/>
          </p:nvPr>
        </p:nvSpPr>
        <p:spPr/>
        <p:txBody>
          <a:bodyPr/>
          <a:lstStyle>
            <a:lvl1pPr>
              <a:defRPr/>
            </a:lvl1pPr>
          </a:lstStyle>
          <a:p>
            <a:r>
              <a:rPr lang="en-US" altLang="en-CH"/>
              <a:t>10/14/24</a:t>
            </a:r>
          </a:p>
        </p:txBody>
      </p:sp>
      <p:sp>
        <p:nvSpPr>
          <p:cNvPr id="6" name="Slide Number Placeholder 5">
            <a:extLst>
              <a:ext uri="{FF2B5EF4-FFF2-40B4-BE49-F238E27FC236}">
                <a16:creationId xmlns:a16="http://schemas.microsoft.com/office/drawing/2014/main" id="{C67A6E1D-5C1B-69AE-FA66-79A33040C692}"/>
              </a:ext>
            </a:extLst>
          </p:cNvPr>
          <p:cNvSpPr>
            <a:spLocks noGrp="1"/>
          </p:cNvSpPr>
          <p:nvPr>
            <p:ph type="sldNum" idx="11"/>
          </p:nvPr>
        </p:nvSpPr>
        <p:spPr/>
        <p:txBody>
          <a:bodyPr/>
          <a:lstStyle>
            <a:lvl1pPr>
              <a:defRPr/>
            </a:lvl1pPr>
          </a:lstStyle>
          <a:p>
            <a:fld id="{622E1AB2-FF0C-3342-A7CF-DF9A86EA0BB5}" type="slidenum">
              <a:rPr lang="en-US" altLang="en-CH"/>
              <a:pPr/>
              <a:t>‹#›</a:t>
            </a:fld>
            <a:endParaRPr lang="en-US" altLang="en-CH"/>
          </a:p>
        </p:txBody>
      </p:sp>
    </p:spTree>
    <p:extLst>
      <p:ext uri="{BB962C8B-B14F-4D97-AF65-F5344CB8AC3E}">
        <p14:creationId xmlns:p14="http://schemas.microsoft.com/office/powerpoint/2010/main" val="30048916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73CB7-E23B-61F2-14BD-4267EEF587FE}"/>
              </a:ext>
            </a:extLst>
          </p:cNvPr>
          <p:cNvSpPr>
            <a:spLocks noGrp="1"/>
          </p:cNvSpPr>
          <p:nvPr>
            <p:ph type="title"/>
          </p:nvPr>
        </p:nvSpPr>
        <p:spPr/>
        <p:txBody>
          <a:bodyPr/>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01A336B6-0D1F-1A41-D435-B49B1BDDB75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31846549-A541-E765-7D39-1E222609E360}"/>
              </a:ext>
            </a:extLst>
          </p:cNvPr>
          <p:cNvSpPr>
            <a:spLocks noGrp="1"/>
          </p:cNvSpPr>
          <p:nvPr>
            <p:ph type="dt" idx="10"/>
          </p:nvPr>
        </p:nvSpPr>
        <p:spPr/>
        <p:txBody>
          <a:bodyPr/>
          <a:lstStyle>
            <a:lvl1pPr>
              <a:defRPr/>
            </a:lvl1pPr>
          </a:lstStyle>
          <a:p>
            <a:r>
              <a:rPr lang="en-US" altLang="en-CH"/>
              <a:t>10/14/24</a:t>
            </a:r>
          </a:p>
        </p:txBody>
      </p:sp>
      <p:sp>
        <p:nvSpPr>
          <p:cNvPr id="5" name="Slide Number Placeholder 4">
            <a:extLst>
              <a:ext uri="{FF2B5EF4-FFF2-40B4-BE49-F238E27FC236}">
                <a16:creationId xmlns:a16="http://schemas.microsoft.com/office/drawing/2014/main" id="{6F8B2659-0276-4044-5CA6-78AF58AD9BBB}"/>
              </a:ext>
            </a:extLst>
          </p:cNvPr>
          <p:cNvSpPr>
            <a:spLocks noGrp="1"/>
          </p:cNvSpPr>
          <p:nvPr>
            <p:ph type="sldNum" idx="11"/>
          </p:nvPr>
        </p:nvSpPr>
        <p:spPr/>
        <p:txBody>
          <a:bodyPr/>
          <a:lstStyle>
            <a:lvl1pPr>
              <a:defRPr/>
            </a:lvl1pPr>
          </a:lstStyle>
          <a:p>
            <a:fld id="{9776E01E-5FEC-DC46-B49B-48FCD55A8DE2}" type="slidenum">
              <a:rPr lang="en-US" altLang="en-CH"/>
              <a:pPr/>
              <a:t>‹#›</a:t>
            </a:fld>
            <a:endParaRPr lang="en-US" altLang="en-CH"/>
          </a:p>
        </p:txBody>
      </p:sp>
    </p:spTree>
    <p:extLst>
      <p:ext uri="{BB962C8B-B14F-4D97-AF65-F5344CB8AC3E}">
        <p14:creationId xmlns:p14="http://schemas.microsoft.com/office/powerpoint/2010/main" val="38627478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24248F-696A-74AD-E9E3-278B8A30045E}"/>
              </a:ext>
            </a:extLst>
          </p:cNvPr>
          <p:cNvSpPr>
            <a:spLocks noGrp="1"/>
          </p:cNvSpPr>
          <p:nvPr>
            <p:ph type="title" orient="vert"/>
          </p:nvPr>
        </p:nvSpPr>
        <p:spPr>
          <a:xfrm>
            <a:off x="8724900" y="365125"/>
            <a:ext cx="2627313" cy="5810250"/>
          </a:xfrm>
        </p:spPr>
        <p:txBody>
          <a:bodyPr vert="eaVert"/>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81E8F6D5-0A99-B273-EA49-48224436A1BD}"/>
              </a:ext>
            </a:extLst>
          </p:cNvPr>
          <p:cNvSpPr>
            <a:spLocks noGrp="1"/>
          </p:cNvSpPr>
          <p:nvPr>
            <p:ph type="body" orient="vert" idx="1"/>
          </p:nvPr>
        </p:nvSpPr>
        <p:spPr>
          <a:xfrm>
            <a:off x="838200" y="365125"/>
            <a:ext cx="7734300" cy="58102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02536D6B-1D4D-F810-8A75-4B0B50BEA974}"/>
              </a:ext>
            </a:extLst>
          </p:cNvPr>
          <p:cNvSpPr>
            <a:spLocks noGrp="1"/>
          </p:cNvSpPr>
          <p:nvPr>
            <p:ph type="dt" idx="10"/>
          </p:nvPr>
        </p:nvSpPr>
        <p:spPr/>
        <p:txBody>
          <a:bodyPr/>
          <a:lstStyle>
            <a:lvl1pPr>
              <a:defRPr/>
            </a:lvl1pPr>
          </a:lstStyle>
          <a:p>
            <a:r>
              <a:rPr lang="en-US" altLang="en-CH"/>
              <a:t>10/14/24</a:t>
            </a:r>
          </a:p>
        </p:txBody>
      </p:sp>
      <p:sp>
        <p:nvSpPr>
          <p:cNvPr id="5" name="Slide Number Placeholder 4">
            <a:extLst>
              <a:ext uri="{FF2B5EF4-FFF2-40B4-BE49-F238E27FC236}">
                <a16:creationId xmlns:a16="http://schemas.microsoft.com/office/drawing/2014/main" id="{F1F4F7AA-9611-4D22-5EA8-CA41A5D14F5C}"/>
              </a:ext>
            </a:extLst>
          </p:cNvPr>
          <p:cNvSpPr>
            <a:spLocks noGrp="1"/>
          </p:cNvSpPr>
          <p:nvPr>
            <p:ph type="sldNum" idx="11"/>
          </p:nvPr>
        </p:nvSpPr>
        <p:spPr/>
        <p:txBody>
          <a:bodyPr/>
          <a:lstStyle>
            <a:lvl1pPr>
              <a:defRPr/>
            </a:lvl1pPr>
          </a:lstStyle>
          <a:p>
            <a:fld id="{276887CE-AE96-9142-AB0B-4344E4CD2978}" type="slidenum">
              <a:rPr lang="en-US" altLang="en-CH"/>
              <a:pPr/>
              <a:t>‹#›</a:t>
            </a:fld>
            <a:endParaRPr lang="en-US" altLang="en-CH"/>
          </a:p>
        </p:txBody>
      </p:sp>
    </p:spTree>
    <p:extLst>
      <p:ext uri="{BB962C8B-B14F-4D97-AF65-F5344CB8AC3E}">
        <p14:creationId xmlns:p14="http://schemas.microsoft.com/office/powerpoint/2010/main" val="1993938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a:extLst>
              <a:ext uri="{FF2B5EF4-FFF2-40B4-BE49-F238E27FC236}">
                <a16:creationId xmlns:a16="http://schemas.microsoft.com/office/drawing/2014/main" id="{EDAE9A29-9463-64EC-BB23-8AD0AF04ECB6}"/>
              </a:ext>
            </a:extLst>
          </p:cNvPr>
          <p:cNvSpPr>
            <a:spLocks noChangeArrowheads="1"/>
          </p:cNvSpPr>
          <p:nvPr/>
        </p:nvSpPr>
        <p:spPr bwMode="auto">
          <a:xfrm>
            <a:off x="0" y="0"/>
            <a:ext cx="12192000" cy="1690688"/>
          </a:xfrm>
          <a:prstGeom prst="rect">
            <a:avLst/>
          </a:prstGeom>
          <a:solidFill>
            <a:srgbClr val="5E85FF"/>
          </a:solidFill>
          <a:ln>
            <a:noFill/>
          </a:ln>
          <a:effectLst/>
          <a:extLst>
            <a:ext uri="{91240B29-F687-4F45-9708-019B960494DF}">
              <a14:hiddenLine xmlns:a14="http://schemas.microsoft.com/office/drawing/2010/main" w="19080" cap="flat">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CH"/>
          </a:p>
        </p:txBody>
      </p:sp>
      <p:sp>
        <p:nvSpPr>
          <p:cNvPr id="1026" name="Rectangle 2">
            <a:extLst>
              <a:ext uri="{FF2B5EF4-FFF2-40B4-BE49-F238E27FC236}">
                <a16:creationId xmlns:a16="http://schemas.microsoft.com/office/drawing/2014/main" id="{2A705DC9-4974-1CEE-4C2F-74AB9AD532B1}"/>
              </a:ext>
            </a:extLst>
          </p:cNvPr>
          <p:cNvSpPr>
            <a:spLocks noGrp="1" noChangeArrowheads="1"/>
          </p:cNvSpPr>
          <p:nvPr>
            <p:ph type="title"/>
          </p:nvPr>
        </p:nvSpPr>
        <p:spPr bwMode="auto">
          <a:xfrm>
            <a:off x="838200" y="365125"/>
            <a:ext cx="10514013" cy="1323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CH"/>
              <a:t>Click to edit the title text formatClick to edit Master title style</a:t>
            </a:r>
          </a:p>
        </p:txBody>
      </p:sp>
      <p:sp>
        <p:nvSpPr>
          <p:cNvPr id="1027" name="Rectangle 3">
            <a:extLst>
              <a:ext uri="{FF2B5EF4-FFF2-40B4-BE49-F238E27FC236}">
                <a16:creationId xmlns:a16="http://schemas.microsoft.com/office/drawing/2014/main" id="{715B4B77-3E39-0653-CEFF-83B36D1E2749}"/>
              </a:ext>
            </a:extLst>
          </p:cNvPr>
          <p:cNvSpPr>
            <a:spLocks noGrp="1" noChangeArrowheads="1"/>
          </p:cNvSpPr>
          <p:nvPr>
            <p:ph type="body" idx="1"/>
          </p:nvPr>
        </p:nvSpPr>
        <p:spPr bwMode="auto">
          <a:xfrm>
            <a:off x="838200" y="1825625"/>
            <a:ext cx="10514013" cy="434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CH"/>
              <a:t>Click to edit the outline text format</a:t>
            </a:r>
          </a:p>
          <a:p>
            <a:pPr lvl="1"/>
            <a:r>
              <a:rPr lang="en-GB" altLang="en-CH"/>
              <a:t>Second Outline Level</a:t>
            </a:r>
          </a:p>
          <a:p>
            <a:pPr lvl="2"/>
            <a:r>
              <a:rPr lang="en-GB" altLang="en-CH"/>
              <a:t>Third Outline Level</a:t>
            </a:r>
          </a:p>
          <a:p>
            <a:pPr lvl="3"/>
            <a:r>
              <a:rPr lang="en-GB" altLang="en-CH"/>
              <a:t>Fourth Outline Level</a:t>
            </a:r>
          </a:p>
          <a:p>
            <a:pPr lvl="4"/>
            <a:r>
              <a:rPr lang="en-GB" altLang="en-CH"/>
              <a:t>Fifth Outline Level</a:t>
            </a:r>
          </a:p>
          <a:p>
            <a:pPr lvl="4"/>
            <a:r>
              <a:rPr lang="en-GB" altLang="en-CH"/>
              <a:t>Sixth Outline Level</a:t>
            </a:r>
          </a:p>
          <a:p>
            <a:pPr lvl="4"/>
            <a:r>
              <a:rPr lang="en-GB" altLang="en-CH"/>
              <a:t>Seventh Outline Level</a:t>
            </a:r>
          </a:p>
          <a:p>
            <a:pPr lvl="4"/>
            <a:r>
              <a:rPr lang="en-GB" altLang="en-CH"/>
              <a:t>Eighth Outline Level</a:t>
            </a:r>
          </a:p>
          <a:p>
            <a:pPr lvl="0"/>
            <a:r>
              <a:rPr lang="en-GB" altLang="en-CH"/>
              <a:t>Ninth Outline LevelClick to edit Master text styles</a:t>
            </a:r>
          </a:p>
          <a:p>
            <a:pPr lvl="1"/>
            <a:r>
              <a:rPr lang="en-GB" altLang="en-CH"/>
              <a:t>Second level</a:t>
            </a:r>
          </a:p>
          <a:p>
            <a:pPr lvl="2"/>
            <a:r>
              <a:rPr lang="en-GB" altLang="en-CH"/>
              <a:t>Third level</a:t>
            </a:r>
          </a:p>
          <a:p>
            <a:pPr lvl="3"/>
            <a:r>
              <a:rPr lang="en-GB" altLang="en-CH"/>
              <a:t>Fourth level</a:t>
            </a:r>
          </a:p>
          <a:p>
            <a:pPr lvl="4"/>
            <a:r>
              <a:rPr lang="en-GB" altLang="en-CH"/>
              <a:t>Fifth level</a:t>
            </a:r>
          </a:p>
        </p:txBody>
      </p:sp>
      <p:sp>
        <p:nvSpPr>
          <p:cNvPr id="1028" name="Rectangle 4">
            <a:extLst>
              <a:ext uri="{FF2B5EF4-FFF2-40B4-BE49-F238E27FC236}">
                <a16:creationId xmlns:a16="http://schemas.microsoft.com/office/drawing/2014/main" id="{1229CB0F-90CB-35E0-A900-51699CB586C6}"/>
              </a:ext>
            </a:extLst>
          </p:cNvPr>
          <p:cNvSpPr>
            <a:spLocks noGrp="1" noChangeArrowheads="1"/>
          </p:cNvSpPr>
          <p:nvPr>
            <p:ph type="dt"/>
          </p:nvPr>
        </p:nvSpPr>
        <p:spPr bwMode="auto">
          <a:xfrm>
            <a:off x="838200" y="6356350"/>
            <a:ext cx="27416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100000"/>
              </a:lnSpc>
              <a:tabLst>
                <a:tab pos="723900" algn="l"/>
                <a:tab pos="1447800" algn="l"/>
                <a:tab pos="2171700" algn="l"/>
              </a:tabLst>
              <a:defRPr>
                <a:solidFill>
                  <a:srgbClr val="000000"/>
                </a:solidFill>
              </a:defRPr>
            </a:lvl1pPr>
          </a:lstStyle>
          <a:p>
            <a:r>
              <a:rPr lang="en-US" altLang="en-CH"/>
              <a:t>10/14/24</a:t>
            </a:r>
          </a:p>
        </p:txBody>
      </p:sp>
      <p:sp>
        <p:nvSpPr>
          <p:cNvPr id="1029" name="Text Box 5">
            <a:extLst>
              <a:ext uri="{FF2B5EF4-FFF2-40B4-BE49-F238E27FC236}">
                <a16:creationId xmlns:a16="http://schemas.microsoft.com/office/drawing/2014/main" id="{21358406-9163-AB47-1452-7FD946409362}"/>
              </a:ext>
            </a:extLst>
          </p:cNvPr>
          <p:cNvSpPr txBox="1">
            <a:spLocks noChangeArrowheads="1"/>
          </p:cNvSpPr>
          <p:nvPr/>
        </p:nvSpPr>
        <p:spPr bwMode="auto">
          <a:xfrm>
            <a:off x="4038600" y="6356350"/>
            <a:ext cx="4114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CH"/>
          </a:p>
        </p:txBody>
      </p:sp>
      <p:sp>
        <p:nvSpPr>
          <p:cNvPr id="1030" name="Rectangle 6">
            <a:extLst>
              <a:ext uri="{FF2B5EF4-FFF2-40B4-BE49-F238E27FC236}">
                <a16:creationId xmlns:a16="http://schemas.microsoft.com/office/drawing/2014/main" id="{1116F36C-659F-ACA8-F864-BFA75B59E826}"/>
              </a:ext>
            </a:extLst>
          </p:cNvPr>
          <p:cNvSpPr>
            <a:spLocks noGrp="1" noChangeArrowheads="1"/>
          </p:cNvSpPr>
          <p:nvPr>
            <p:ph type="sldNum"/>
          </p:nvPr>
        </p:nvSpPr>
        <p:spPr bwMode="auto">
          <a:xfrm>
            <a:off x="8610600" y="6356350"/>
            <a:ext cx="27416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100000"/>
              </a:lnSpc>
              <a:tabLst>
                <a:tab pos="723900" algn="l"/>
                <a:tab pos="1447800" algn="l"/>
                <a:tab pos="2171700" algn="l"/>
              </a:tabLst>
              <a:defRPr>
                <a:solidFill>
                  <a:srgbClr val="000000"/>
                </a:solidFill>
              </a:defRPr>
            </a:lvl1pPr>
          </a:lstStyle>
          <a:p>
            <a:fld id="{06C0CDF9-62A9-934E-9BEA-D7DAD2B780CF}" type="slidenum">
              <a:rPr lang="en-US" altLang="en-CH"/>
              <a:pPr/>
              <a:t>‹#›</a:t>
            </a:fld>
            <a:endParaRPr lang="en-US" altLang="en-CH"/>
          </a:p>
        </p:txBody>
      </p:sp>
      <p:pic>
        <p:nvPicPr>
          <p:cNvPr id="1031" name="Picture 7">
            <a:extLst>
              <a:ext uri="{FF2B5EF4-FFF2-40B4-BE49-F238E27FC236}">
                <a16:creationId xmlns:a16="http://schemas.microsoft.com/office/drawing/2014/main" id="{95ABA1BE-7447-F87A-B2CB-F71B37853EB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420350" y="-42863"/>
            <a:ext cx="1770063" cy="17700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p:txStyles>
    <p:titleStyle>
      <a:lvl1pPr algn="l" defTabSz="457200" rtl="0" fontAlgn="base">
        <a:lnSpc>
          <a:spcPct val="84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marL="742950" indent="-28575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p:titleStyle>
    <p:bodyStyle>
      <a:lvl1pPr marL="342900" indent="-342900" algn="l" defTabSz="457200" rtl="0" fontAlgn="base">
        <a:lnSpc>
          <a:spcPct val="84000"/>
        </a:lnSpc>
        <a:spcBef>
          <a:spcPct val="0"/>
        </a:spcBef>
        <a:spcAft>
          <a:spcPts val="1425"/>
        </a:spcAft>
        <a:buClr>
          <a:srgbClr val="000000"/>
        </a:buClr>
        <a:buSzPct val="100000"/>
        <a:buFont typeface="Times New Roman" panose="02020603050405020304" pitchFamily="18" charset="0"/>
        <a:defRPr sz="2800" kern="1200">
          <a:solidFill>
            <a:srgbClr val="000000"/>
          </a:solidFill>
          <a:latin typeface="+mn-lt"/>
          <a:ea typeface="+mn-ea"/>
          <a:cs typeface="+mn-cs"/>
        </a:defRPr>
      </a:lvl1pPr>
      <a:lvl2pPr marL="742950" indent="-285750" algn="l" defTabSz="457200" rtl="0" fontAlgn="base">
        <a:lnSpc>
          <a:spcPct val="84000"/>
        </a:lnSpc>
        <a:spcBef>
          <a:spcPct val="0"/>
        </a:spcBef>
        <a:spcAft>
          <a:spcPts val="1138"/>
        </a:spcAft>
        <a:buClr>
          <a:srgbClr val="000000"/>
        </a:buClr>
        <a:buSzPct val="100000"/>
        <a:buFont typeface="Times New Roman" panose="02020603050405020304" pitchFamily="18" charset="0"/>
        <a:defRPr sz="2000" kern="1200">
          <a:solidFill>
            <a:srgbClr val="000000"/>
          </a:solidFill>
          <a:latin typeface="+mn-lt"/>
          <a:ea typeface="+mn-ea"/>
          <a:cs typeface="+mn-cs"/>
        </a:defRPr>
      </a:lvl2pPr>
      <a:lvl3pPr marL="1143000" indent="-228600" algn="l" defTabSz="457200" rtl="0" fontAlgn="base">
        <a:lnSpc>
          <a:spcPct val="84000"/>
        </a:lnSpc>
        <a:spcBef>
          <a:spcPct val="0"/>
        </a:spcBef>
        <a:spcAft>
          <a:spcPts val="850"/>
        </a:spcAft>
        <a:buClr>
          <a:srgbClr val="000000"/>
        </a:buClr>
        <a:buSzPct val="100000"/>
        <a:buFont typeface="Times New Roman" panose="02020603050405020304" pitchFamily="18" charset="0"/>
        <a:defRPr kern="1200">
          <a:solidFill>
            <a:srgbClr val="000000"/>
          </a:solidFill>
          <a:latin typeface="+mn-lt"/>
          <a:ea typeface="+mn-ea"/>
          <a:cs typeface="+mn-cs"/>
        </a:defRPr>
      </a:lvl3pPr>
      <a:lvl4pPr marL="1600200" indent="-228600" algn="l" defTabSz="457200" rtl="0" fontAlgn="base">
        <a:lnSpc>
          <a:spcPct val="84000"/>
        </a:lnSpc>
        <a:spcBef>
          <a:spcPct val="0"/>
        </a:spcBef>
        <a:spcAft>
          <a:spcPts val="575"/>
        </a:spcAft>
        <a:buClr>
          <a:srgbClr val="000000"/>
        </a:buClr>
        <a:buSzPct val="100000"/>
        <a:buFont typeface="Times New Roman" panose="02020603050405020304" pitchFamily="18" charset="0"/>
        <a:defRPr kern="1200">
          <a:solidFill>
            <a:srgbClr val="000000"/>
          </a:solidFill>
          <a:latin typeface="+mn-lt"/>
          <a:ea typeface="+mn-ea"/>
          <a:cs typeface="+mn-cs"/>
        </a:defRPr>
      </a:lvl4pPr>
      <a:lvl5pPr marL="2057400" indent="-228600" algn="l" defTabSz="457200" rtl="0" fontAlgn="base">
        <a:lnSpc>
          <a:spcPct val="84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a:extLst>
              <a:ext uri="{FF2B5EF4-FFF2-40B4-BE49-F238E27FC236}">
                <a16:creationId xmlns:a16="http://schemas.microsoft.com/office/drawing/2014/main" id="{BCB1BAF8-A435-06D3-E056-DEAB07C79557}"/>
              </a:ext>
            </a:extLst>
          </p:cNvPr>
          <p:cNvSpPr>
            <a:spLocks noChangeArrowheads="1"/>
          </p:cNvSpPr>
          <p:nvPr/>
        </p:nvSpPr>
        <p:spPr bwMode="auto">
          <a:xfrm>
            <a:off x="0" y="-4763"/>
            <a:ext cx="12192000" cy="1695451"/>
          </a:xfrm>
          <a:prstGeom prst="rect">
            <a:avLst/>
          </a:prstGeom>
          <a:gradFill rotWithShape="0">
            <a:gsLst>
              <a:gs pos="0">
                <a:srgbClr val="5E85FF"/>
              </a:gs>
              <a:gs pos="100000">
                <a:srgbClr val="19B50E"/>
              </a:gs>
            </a:gsLst>
            <a:lin ang="10794000" scaled="1"/>
          </a:gradFill>
          <a:ln>
            <a:noFill/>
          </a:ln>
          <a:effectLst/>
          <a:extLst>
            <a:ext uri="{91240B29-F687-4F45-9708-019B960494DF}">
              <a14:hiddenLine xmlns:a14="http://schemas.microsoft.com/office/drawing/2010/main" w="19080" cap="flat">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CH"/>
          </a:p>
        </p:txBody>
      </p:sp>
      <p:sp>
        <p:nvSpPr>
          <p:cNvPr id="2050" name="Rectangle 2">
            <a:extLst>
              <a:ext uri="{FF2B5EF4-FFF2-40B4-BE49-F238E27FC236}">
                <a16:creationId xmlns:a16="http://schemas.microsoft.com/office/drawing/2014/main" id="{8D70B4F3-9BB7-7326-0999-D0414926DB10}"/>
              </a:ext>
            </a:extLst>
          </p:cNvPr>
          <p:cNvSpPr>
            <a:spLocks noGrp="1" noChangeArrowheads="1"/>
          </p:cNvSpPr>
          <p:nvPr>
            <p:ph type="title"/>
          </p:nvPr>
        </p:nvSpPr>
        <p:spPr bwMode="auto">
          <a:xfrm>
            <a:off x="838200" y="365125"/>
            <a:ext cx="10514013" cy="1323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CH"/>
              <a:t>Click to edit the title text formatClick to edit Master title style</a:t>
            </a:r>
          </a:p>
        </p:txBody>
      </p:sp>
      <p:sp>
        <p:nvSpPr>
          <p:cNvPr id="2051" name="Rectangle 3">
            <a:extLst>
              <a:ext uri="{FF2B5EF4-FFF2-40B4-BE49-F238E27FC236}">
                <a16:creationId xmlns:a16="http://schemas.microsoft.com/office/drawing/2014/main" id="{9E61AB7B-1612-CEF3-AB16-7F26B4FEDDDB}"/>
              </a:ext>
            </a:extLst>
          </p:cNvPr>
          <p:cNvSpPr>
            <a:spLocks noGrp="1" noChangeArrowheads="1"/>
          </p:cNvSpPr>
          <p:nvPr>
            <p:ph type="body" idx="1"/>
          </p:nvPr>
        </p:nvSpPr>
        <p:spPr bwMode="auto">
          <a:xfrm>
            <a:off x="838200" y="1825625"/>
            <a:ext cx="10514013" cy="434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CH"/>
              <a:t>Click to edit the outline text format</a:t>
            </a:r>
          </a:p>
          <a:p>
            <a:pPr lvl="1"/>
            <a:r>
              <a:rPr lang="en-GB" altLang="en-CH"/>
              <a:t>Second Outline Level</a:t>
            </a:r>
          </a:p>
          <a:p>
            <a:pPr lvl="2"/>
            <a:r>
              <a:rPr lang="en-GB" altLang="en-CH"/>
              <a:t>Third Outline Level</a:t>
            </a:r>
          </a:p>
          <a:p>
            <a:pPr lvl="3"/>
            <a:r>
              <a:rPr lang="en-GB" altLang="en-CH"/>
              <a:t>Fourth Outline Level</a:t>
            </a:r>
          </a:p>
          <a:p>
            <a:pPr lvl="4"/>
            <a:r>
              <a:rPr lang="en-GB" altLang="en-CH"/>
              <a:t>Fifth Outline Level</a:t>
            </a:r>
          </a:p>
          <a:p>
            <a:pPr lvl="4"/>
            <a:r>
              <a:rPr lang="en-GB" altLang="en-CH"/>
              <a:t>Sixth Outline Level</a:t>
            </a:r>
          </a:p>
          <a:p>
            <a:pPr lvl="4"/>
            <a:r>
              <a:rPr lang="en-GB" altLang="en-CH"/>
              <a:t>Seventh Outline Level</a:t>
            </a:r>
          </a:p>
          <a:p>
            <a:pPr lvl="4"/>
            <a:r>
              <a:rPr lang="en-GB" altLang="en-CH"/>
              <a:t>Eighth Outline Level</a:t>
            </a:r>
          </a:p>
          <a:p>
            <a:pPr lvl="0"/>
            <a:r>
              <a:rPr lang="en-GB" altLang="en-CH"/>
              <a:t>Ninth Outline LevelClick to edit Master text styles</a:t>
            </a:r>
          </a:p>
          <a:p>
            <a:pPr lvl="1"/>
            <a:r>
              <a:rPr lang="en-GB" altLang="en-CH"/>
              <a:t>Second level</a:t>
            </a:r>
          </a:p>
          <a:p>
            <a:pPr lvl="2"/>
            <a:r>
              <a:rPr lang="en-GB" altLang="en-CH"/>
              <a:t>Third level</a:t>
            </a:r>
          </a:p>
          <a:p>
            <a:pPr lvl="3"/>
            <a:r>
              <a:rPr lang="en-GB" altLang="en-CH"/>
              <a:t>Fourth level</a:t>
            </a:r>
          </a:p>
          <a:p>
            <a:pPr lvl="4"/>
            <a:r>
              <a:rPr lang="en-GB" altLang="en-CH"/>
              <a:t>Fifth level</a:t>
            </a:r>
          </a:p>
        </p:txBody>
      </p:sp>
      <p:sp>
        <p:nvSpPr>
          <p:cNvPr id="2052" name="Rectangle 4">
            <a:extLst>
              <a:ext uri="{FF2B5EF4-FFF2-40B4-BE49-F238E27FC236}">
                <a16:creationId xmlns:a16="http://schemas.microsoft.com/office/drawing/2014/main" id="{63D9E60D-45F7-323B-5AC5-5D9BAE4D9F47}"/>
              </a:ext>
            </a:extLst>
          </p:cNvPr>
          <p:cNvSpPr>
            <a:spLocks noGrp="1" noChangeArrowheads="1"/>
          </p:cNvSpPr>
          <p:nvPr>
            <p:ph type="dt"/>
          </p:nvPr>
        </p:nvSpPr>
        <p:spPr bwMode="auto">
          <a:xfrm>
            <a:off x="838200" y="6356350"/>
            <a:ext cx="27416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100000"/>
              </a:lnSpc>
              <a:tabLst>
                <a:tab pos="723900" algn="l"/>
                <a:tab pos="1447800" algn="l"/>
                <a:tab pos="2171700" algn="l"/>
              </a:tabLst>
              <a:defRPr>
                <a:solidFill>
                  <a:srgbClr val="000000"/>
                </a:solidFill>
              </a:defRPr>
            </a:lvl1pPr>
          </a:lstStyle>
          <a:p>
            <a:r>
              <a:rPr lang="en-US" altLang="en-CH"/>
              <a:t>10/14/24</a:t>
            </a:r>
          </a:p>
        </p:txBody>
      </p:sp>
      <p:sp>
        <p:nvSpPr>
          <p:cNvPr id="2053" name="Text Box 5">
            <a:extLst>
              <a:ext uri="{FF2B5EF4-FFF2-40B4-BE49-F238E27FC236}">
                <a16:creationId xmlns:a16="http://schemas.microsoft.com/office/drawing/2014/main" id="{35F8E819-59DA-DE57-8D0D-753C27DAFC68}"/>
              </a:ext>
            </a:extLst>
          </p:cNvPr>
          <p:cNvSpPr txBox="1">
            <a:spLocks noChangeArrowheads="1"/>
          </p:cNvSpPr>
          <p:nvPr/>
        </p:nvSpPr>
        <p:spPr bwMode="auto">
          <a:xfrm>
            <a:off x="4038600" y="6356350"/>
            <a:ext cx="4114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CH"/>
          </a:p>
        </p:txBody>
      </p:sp>
      <p:sp>
        <p:nvSpPr>
          <p:cNvPr id="2054" name="Rectangle 6">
            <a:extLst>
              <a:ext uri="{FF2B5EF4-FFF2-40B4-BE49-F238E27FC236}">
                <a16:creationId xmlns:a16="http://schemas.microsoft.com/office/drawing/2014/main" id="{8362AC6C-6607-422E-691D-6FBADBB42ACC}"/>
              </a:ext>
            </a:extLst>
          </p:cNvPr>
          <p:cNvSpPr>
            <a:spLocks noGrp="1" noChangeArrowheads="1"/>
          </p:cNvSpPr>
          <p:nvPr>
            <p:ph type="sldNum"/>
          </p:nvPr>
        </p:nvSpPr>
        <p:spPr bwMode="auto">
          <a:xfrm>
            <a:off x="8610600" y="6356350"/>
            <a:ext cx="27416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100000"/>
              </a:lnSpc>
              <a:tabLst>
                <a:tab pos="723900" algn="l"/>
                <a:tab pos="1447800" algn="l"/>
                <a:tab pos="2171700" algn="l"/>
              </a:tabLst>
              <a:defRPr>
                <a:solidFill>
                  <a:srgbClr val="000000"/>
                </a:solidFill>
              </a:defRPr>
            </a:lvl1pPr>
          </a:lstStyle>
          <a:p>
            <a:fld id="{FB366249-7E9B-A54F-8BE2-ED4326382E87}" type="slidenum">
              <a:rPr lang="en-US" altLang="en-CH"/>
              <a:pPr/>
              <a:t>‹#›</a:t>
            </a:fld>
            <a:endParaRPr lang="en-US" altLang="en-CH"/>
          </a:p>
        </p:txBody>
      </p:sp>
      <p:pic>
        <p:nvPicPr>
          <p:cNvPr id="2055" name="Picture 7">
            <a:extLst>
              <a:ext uri="{FF2B5EF4-FFF2-40B4-BE49-F238E27FC236}">
                <a16:creationId xmlns:a16="http://schemas.microsoft.com/office/drawing/2014/main" id="{1087AF70-D346-14AC-E50C-15B0D2B8322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420350" y="-42863"/>
            <a:ext cx="1770063" cy="17700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p:txStyles>
    <p:titleStyle>
      <a:lvl1pPr algn="l" defTabSz="457200" rtl="0" fontAlgn="base">
        <a:lnSpc>
          <a:spcPct val="84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marL="742950" indent="-28575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p:titleStyle>
    <p:bodyStyle>
      <a:lvl1pPr marL="342900" indent="-342900" algn="l" defTabSz="457200" rtl="0" fontAlgn="base">
        <a:lnSpc>
          <a:spcPct val="84000"/>
        </a:lnSpc>
        <a:spcBef>
          <a:spcPct val="0"/>
        </a:spcBef>
        <a:spcAft>
          <a:spcPts val="1425"/>
        </a:spcAft>
        <a:buClr>
          <a:srgbClr val="000000"/>
        </a:buClr>
        <a:buSzPct val="100000"/>
        <a:buFont typeface="Times New Roman" panose="02020603050405020304" pitchFamily="18" charset="0"/>
        <a:defRPr sz="2800" kern="1200">
          <a:solidFill>
            <a:srgbClr val="000000"/>
          </a:solidFill>
          <a:latin typeface="+mn-lt"/>
          <a:ea typeface="+mn-ea"/>
          <a:cs typeface="+mn-cs"/>
        </a:defRPr>
      </a:lvl1pPr>
      <a:lvl2pPr marL="742950" indent="-285750" algn="l" defTabSz="457200" rtl="0" fontAlgn="base">
        <a:lnSpc>
          <a:spcPct val="84000"/>
        </a:lnSpc>
        <a:spcBef>
          <a:spcPct val="0"/>
        </a:spcBef>
        <a:spcAft>
          <a:spcPts val="1138"/>
        </a:spcAft>
        <a:buClr>
          <a:srgbClr val="000000"/>
        </a:buClr>
        <a:buSzPct val="100000"/>
        <a:buFont typeface="Times New Roman" panose="02020603050405020304" pitchFamily="18" charset="0"/>
        <a:defRPr sz="2000" kern="1200">
          <a:solidFill>
            <a:srgbClr val="000000"/>
          </a:solidFill>
          <a:latin typeface="+mn-lt"/>
          <a:ea typeface="+mn-ea"/>
          <a:cs typeface="+mn-cs"/>
        </a:defRPr>
      </a:lvl2pPr>
      <a:lvl3pPr marL="1143000" indent="-228600" algn="l" defTabSz="457200" rtl="0" fontAlgn="base">
        <a:lnSpc>
          <a:spcPct val="84000"/>
        </a:lnSpc>
        <a:spcBef>
          <a:spcPct val="0"/>
        </a:spcBef>
        <a:spcAft>
          <a:spcPts val="850"/>
        </a:spcAft>
        <a:buClr>
          <a:srgbClr val="000000"/>
        </a:buClr>
        <a:buSzPct val="100000"/>
        <a:buFont typeface="Times New Roman" panose="02020603050405020304" pitchFamily="18" charset="0"/>
        <a:defRPr kern="1200">
          <a:solidFill>
            <a:srgbClr val="000000"/>
          </a:solidFill>
          <a:latin typeface="+mn-lt"/>
          <a:ea typeface="+mn-ea"/>
          <a:cs typeface="+mn-cs"/>
        </a:defRPr>
      </a:lvl3pPr>
      <a:lvl4pPr marL="1600200" indent="-228600" algn="l" defTabSz="457200" rtl="0" fontAlgn="base">
        <a:lnSpc>
          <a:spcPct val="84000"/>
        </a:lnSpc>
        <a:spcBef>
          <a:spcPct val="0"/>
        </a:spcBef>
        <a:spcAft>
          <a:spcPts val="575"/>
        </a:spcAft>
        <a:buClr>
          <a:srgbClr val="000000"/>
        </a:buClr>
        <a:buSzPct val="100000"/>
        <a:buFont typeface="Times New Roman" panose="02020603050405020304" pitchFamily="18" charset="0"/>
        <a:defRPr kern="1200">
          <a:solidFill>
            <a:srgbClr val="000000"/>
          </a:solidFill>
          <a:latin typeface="+mn-lt"/>
          <a:ea typeface="+mn-ea"/>
          <a:cs typeface="+mn-cs"/>
        </a:defRPr>
      </a:lvl4pPr>
      <a:lvl5pPr marL="2057400" indent="-228600" algn="l" defTabSz="457200" rtl="0" fontAlgn="base">
        <a:lnSpc>
          <a:spcPct val="84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a:extLst>
              <a:ext uri="{FF2B5EF4-FFF2-40B4-BE49-F238E27FC236}">
                <a16:creationId xmlns:a16="http://schemas.microsoft.com/office/drawing/2014/main" id="{8681C675-3C65-53E7-64B0-362F8A321D3C}"/>
              </a:ext>
            </a:extLst>
          </p:cNvPr>
          <p:cNvSpPr>
            <a:spLocks noGrp="1" noChangeArrowheads="1"/>
          </p:cNvSpPr>
          <p:nvPr>
            <p:ph type="title" idx="4294967295"/>
          </p:nvPr>
        </p:nvSpPr>
        <p:spPr>
          <a:xfrm>
            <a:off x="0" y="365125"/>
            <a:ext cx="12192000" cy="1325563"/>
          </a:xfrm>
          <a:ln/>
        </p:spPr>
        <p:txBody>
          <a:bodyPr/>
          <a:lstStyle/>
          <a:p>
            <a:pPr algn="ctr">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pPr>
            <a:br>
              <a:rPr lang="en-US" altLang="en-CH" sz="4000" b="1">
                <a:latin typeface="Aptos" panose="020B0004020202020204" pitchFamily="34" charset="0"/>
              </a:rPr>
            </a:br>
            <a:r>
              <a:rPr lang="en-US" altLang="en-CH" sz="4000" b="1">
                <a:latin typeface="Aptos" panose="020B0004020202020204" pitchFamily="34" charset="0"/>
              </a:rPr>
              <a:t>Atelier en ligne sur la Nutrition</a:t>
            </a:r>
            <a:br>
              <a:rPr lang="en-US" altLang="en-CH" sz="4000" b="1">
                <a:latin typeface="Lato" panose="020F0502020204030203" pitchFamily="34" charset="77"/>
              </a:rPr>
            </a:br>
            <a:r>
              <a:rPr lang="en-US" altLang="en-CH" sz="4000" b="1">
                <a:latin typeface="Lato" panose="020F0502020204030203" pitchFamily="34" charset="77"/>
              </a:rPr>
              <a:t> </a:t>
            </a:r>
          </a:p>
        </p:txBody>
      </p:sp>
      <p:sp>
        <p:nvSpPr>
          <p:cNvPr id="4098" name="Rectangle 2">
            <a:extLst>
              <a:ext uri="{FF2B5EF4-FFF2-40B4-BE49-F238E27FC236}">
                <a16:creationId xmlns:a16="http://schemas.microsoft.com/office/drawing/2014/main" id="{1346001C-B15B-D3D1-7421-295931658903}"/>
              </a:ext>
            </a:extLst>
          </p:cNvPr>
          <p:cNvSpPr>
            <a:spLocks noChangeArrowheads="1"/>
          </p:cNvSpPr>
          <p:nvPr/>
        </p:nvSpPr>
        <p:spPr bwMode="auto">
          <a:xfrm>
            <a:off x="4710113" y="3365500"/>
            <a:ext cx="7105650" cy="2640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hangingPunct="1">
              <a:lnSpc>
                <a:spcPct val="107000"/>
              </a:lnSpc>
              <a:spcAft>
                <a:spcPts val="800"/>
              </a:spcAft>
            </a:pPr>
            <a:r>
              <a:rPr lang="en-US" altLang="en-CH" b="1">
                <a:latin typeface="Aptos" panose="020B0004020202020204" pitchFamily="34" charset="0"/>
              </a:rPr>
              <a:t>Objectifs</a:t>
            </a:r>
          </a:p>
          <a:p>
            <a:pPr algn="just" hangingPunct="1">
              <a:lnSpc>
                <a:spcPct val="107000"/>
              </a:lnSpc>
              <a:spcAft>
                <a:spcPts val="800"/>
              </a:spcAft>
            </a:pPr>
            <a:r>
              <a:rPr lang="en-US" altLang="en-CH">
                <a:latin typeface="Aptos" panose="020B0004020202020204" pitchFamily="34" charset="0"/>
              </a:rPr>
              <a:t>Encourager la participation active des enfants et des jeunes dans une conversation adaptée aux enfants pour partager leurs perceptions, leurs idées et des actions potentielles pour améliorer la nutrition des enfants dans la communauté.</a:t>
            </a:r>
          </a:p>
          <a:p>
            <a:pPr algn="just" hangingPunct="1">
              <a:lnSpc>
                <a:spcPct val="107000"/>
              </a:lnSpc>
              <a:spcAft>
                <a:spcPts val="800"/>
              </a:spcAft>
            </a:pPr>
            <a:r>
              <a:rPr lang="en-US" altLang="en-CH">
                <a:latin typeface="Aptos" panose="020B0004020202020204" pitchFamily="34" charset="0"/>
              </a:rPr>
              <a:t>Soutenir les enfants et les jeunes dans la construction d’un objectif commun concernant ce qu’ils souhaitent accomplir en matière de nutrition dans les années à venir.</a:t>
            </a:r>
          </a:p>
        </p:txBody>
      </p:sp>
      <p:pic>
        <p:nvPicPr>
          <p:cNvPr id="4099" name="Picture 3">
            <a:extLst>
              <a:ext uri="{FF2B5EF4-FFF2-40B4-BE49-F238E27FC236}">
                <a16:creationId xmlns:a16="http://schemas.microsoft.com/office/drawing/2014/main" id="{DED88BAA-C8E3-72FA-8ACD-D1DCA615D0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779838"/>
            <a:ext cx="344488" cy="333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0" name="Picture 4">
            <a:extLst>
              <a:ext uri="{FF2B5EF4-FFF2-40B4-BE49-F238E27FC236}">
                <a16:creationId xmlns:a16="http://schemas.microsoft.com/office/drawing/2014/main" id="{0A6C123B-5121-538E-8EF2-AF701E70EF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5121275"/>
            <a:ext cx="344488" cy="333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1" name="Picture 5">
            <a:extLst>
              <a:ext uri="{FF2B5EF4-FFF2-40B4-BE49-F238E27FC236}">
                <a16:creationId xmlns:a16="http://schemas.microsoft.com/office/drawing/2014/main" id="{766C13C9-6241-1020-E4C5-9E32100BEE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88" y="1270000"/>
            <a:ext cx="4522788" cy="31765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a:extLst>
              <a:ext uri="{FF2B5EF4-FFF2-40B4-BE49-F238E27FC236}">
                <a16:creationId xmlns:a16="http://schemas.microsoft.com/office/drawing/2014/main" id="{4E1AA46E-84CF-BBF5-EB7D-6D0326651C73}"/>
              </a:ext>
            </a:extLst>
          </p:cNvPr>
          <p:cNvSpPr txBox="1">
            <a:spLocks noChangeArrowheads="1"/>
          </p:cNvSpPr>
          <p:nvPr/>
        </p:nvSpPr>
        <p:spPr bwMode="auto">
          <a:xfrm>
            <a:off x="1438275" y="2141538"/>
            <a:ext cx="7713663" cy="4351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hangingPunct="1">
              <a:lnSpc>
                <a:spcPct val="90000"/>
              </a:lnSpc>
              <a:spcBef>
                <a:spcPts val="1000"/>
              </a:spcBef>
              <a:spcAft>
                <a:spcPts val="1425"/>
              </a:spcAft>
            </a:pPr>
            <a:r>
              <a:rPr lang="en-US" altLang="en-CH" sz="2000">
                <a:latin typeface="Aptos" panose="020B0004020202020204" pitchFamily="34" charset="0"/>
              </a:rPr>
              <a:t>Toujours partager vos opinions de manière gentille et respectueuse.</a:t>
            </a:r>
          </a:p>
          <a:p>
            <a:pPr hangingPunct="1">
              <a:lnSpc>
                <a:spcPct val="90000"/>
              </a:lnSpc>
              <a:spcBef>
                <a:spcPts val="1000"/>
              </a:spcBef>
              <a:spcAft>
                <a:spcPts val="1425"/>
              </a:spcAft>
            </a:pPr>
            <a:r>
              <a:rPr lang="en-US" altLang="en-CH" sz="2000">
                <a:latin typeface="Aptos" panose="020B0004020202020204" pitchFamily="34" charset="0"/>
              </a:rPr>
              <a:t>Ne jamais partager d’opinions qui intimident ou font sentir mal les autres.</a:t>
            </a:r>
          </a:p>
          <a:p>
            <a:pPr hangingPunct="1">
              <a:lnSpc>
                <a:spcPct val="90000"/>
              </a:lnSpc>
              <a:spcBef>
                <a:spcPts val="1000"/>
              </a:spcBef>
              <a:spcAft>
                <a:spcPts val="1425"/>
              </a:spcAft>
            </a:pPr>
            <a:r>
              <a:rPr lang="en-US" altLang="en-CH" sz="2000">
                <a:latin typeface="Aptos" panose="020B0004020202020204" pitchFamily="34" charset="0"/>
              </a:rPr>
              <a:t>Ne pas partager d’informations personnelles, comme des numéros de téléphone et des noms complets.</a:t>
            </a:r>
          </a:p>
          <a:p>
            <a:pPr hangingPunct="1">
              <a:lnSpc>
                <a:spcPct val="90000"/>
              </a:lnSpc>
              <a:spcBef>
                <a:spcPts val="1000"/>
              </a:spcBef>
              <a:spcAft>
                <a:spcPts val="1425"/>
              </a:spcAft>
            </a:pPr>
            <a:r>
              <a:rPr lang="en-US" altLang="en-CH" sz="2000">
                <a:latin typeface="Aptos" panose="020B0004020202020204" pitchFamily="34" charset="0"/>
              </a:rPr>
              <a:t>Ne pas interagir en ligne via des messages privés pendant l’atelier avec des personnes que vous ne connaissez pas.</a:t>
            </a:r>
          </a:p>
          <a:p>
            <a:pPr hangingPunct="1">
              <a:lnSpc>
                <a:spcPct val="90000"/>
              </a:lnSpc>
              <a:spcBef>
                <a:spcPts val="1000"/>
              </a:spcBef>
              <a:spcAft>
                <a:spcPts val="1425"/>
              </a:spcAft>
            </a:pPr>
            <a:r>
              <a:rPr lang="en-US" altLang="en-CH" sz="2000">
                <a:latin typeface="Aptos" panose="020B0004020202020204" pitchFamily="34" charset="0"/>
              </a:rPr>
              <a:t>Ne pas ajouter de personnes du webinaire en tant qu’amis sur vos comptes personnels si vous ne les connaissez pas.</a:t>
            </a:r>
          </a:p>
          <a:p>
            <a:pPr hangingPunct="1">
              <a:lnSpc>
                <a:spcPct val="90000"/>
              </a:lnSpc>
              <a:spcBef>
                <a:spcPts val="1000"/>
              </a:spcBef>
              <a:spcAft>
                <a:spcPts val="1425"/>
              </a:spcAft>
            </a:pPr>
            <a:r>
              <a:rPr lang="en-US" altLang="en-CH" sz="2000">
                <a:latin typeface="Aptos" panose="020B0004020202020204" pitchFamily="34" charset="0"/>
              </a:rPr>
              <a:t>Toujours signaler les cas de comportements agressifs, de désinformation ou d'autres types de conflit dans les discussions en ligne.</a:t>
            </a:r>
          </a:p>
        </p:txBody>
      </p:sp>
      <p:sp>
        <p:nvSpPr>
          <p:cNvPr id="5122" name="Rectangle 2">
            <a:extLst>
              <a:ext uri="{FF2B5EF4-FFF2-40B4-BE49-F238E27FC236}">
                <a16:creationId xmlns:a16="http://schemas.microsoft.com/office/drawing/2014/main" id="{DF2AAD2A-0E4E-2038-622C-B539EC38B05E}"/>
              </a:ext>
            </a:extLst>
          </p:cNvPr>
          <p:cNvSpPr>
            <a:spLocks noGrp="1" noChangeArrowheads="1"/>
          </p:cNvSpPr>
          <p:nvPr>
            <p:ph type="title"/>
          </p:nvPr>
        </p:nvSpPr>
        <p:spPr>
          <a:xfrm>
            <a:off x="1620838" y="344488"/>
            <a:ext cx="8948737" cy="1100137"/>
          </a:xfrm>
          <a:ln/>
        </p:spPr>
        <p:txBody>
          <a:bodyPr/>
          <a:lstStyle/>
          <a:p>
            <a:pPr algn="ctr">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CH" sz="4000" b="1">
                <a:latin typeface="Aptos" panose="020B0004020202020204" pitchFamily="34" charset="0"/>
              </a:rPr>
              <a:t>Conseils de Sécurité en Ligne pour les Enfants et les Jeunes</a:t>
            </a:r>
          </a:p>
        </p:txBody>
      </p:sp>
      <p:pic>
        <p:nvPicPr>
          <p:cNvPr id="5123" name="Picture 3">
            <a:extLst>
              <a:ext uri="{FF2B5EF4-FFF2-40B4-BE49-F238E27FC236}">
                <a16:creationId xmlns:a16="http://schemas.microsoft.com/office/drawing/2014/main" id="{C7B11A26-0396-3A2A-5091-0EDD6DC09B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788" y="2141538"/>
            <a:ext cx="344487" cy="333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4" name="Picture 4">
            <a:extLst>
              <a:ext uri="{FF2B5EF4-FFF2-40B4-BE49-F238E27FC236}">
                <a16:creationId xmlns:a16="http://schemas.microsoft.com/office/drawing/2014/main" id="{F755706C-55FF-F65E-221F-5DBE22D150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788" y="2566988"/>
            <a:ext cx="344487" cy="333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5" name="Picture 5">
            <a:extLst>
              <a:ext uri="{FF2B5EF4-FFF2-40B4-BE49-F238E27FC236}">
                <a16:creationId xmlns:a16="http://schemas.microsoft.com/office/drawing/2014/main" id="{649B98EA-4668-B868-C641-E0EB944A9F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9975" y="3248025"/>
            <a:ext cx="344488" cy="333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6" name="Picture 6">
            <a:extLst>
              <a:ext uri="{FF2B5EF4-FFF2-40B4-BE49-F238E27FC236}">
                <a16:creationId xmlns:a16="http://schemas.microsoft.com/office/drawing/2014/main" id="{E1FB0535-3069-7A52-6F31-930F1E7141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9975" y="3884613"/>
            <a:ext cx="344488" cy="333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7" name="Picture 7">
            <a:extLst>
              <a:ext uri="{FF2B5EF4-FFF2-40B4-BE49-F238E27FC236}">
                <a16:creationId xmlns:a16="http://schemas.microsoft.com/office/drawing/2014/main" id="{B2A11219-5A08-883E-F6A6-66498FF817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738" y="4597400"/>
            <a:ext cx="344487" cy="333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8" name="Picture 8">
            <a:extLst>
              <a:ext uri="{FF2B5EF4-FFF2-40B4-BE49-F238E27FC236}">
                <a16:creationId xmlns:a16="http://schemas.microsoft.com/office/drawing/2014/main" id="{23939F9D-94F9-A048-C143-C4DF4BA9C9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738" y="5246688"/>
            <a:ext cx="344487" cy="333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9" name="Picture 9">
            <a:extLst>
              <a:ext uri="{FF2B5EF4-FFF2-40B4-BE49-F238E27FC236}">
                <a16:creationId xmlns:a16="http://schemas.microsoft.com/office/drawing/2014/main" id="{4DEBB146-3DE7-7193-0814-DA4EB843A5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8738" y="2316163"/>
            <a:ext cx="3117850" cy="30956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22D26E8C-6672-A2EC-14E9-2494630FE661}"/>
              </a:ext>
            </a:extLst>
          </p:cNvPr>
          <p:cNvSpPr>
            <a:spLocks noGrp="1" noChangeArrowheads="1"/>
          </p:cNvSpPr>
          <p:nvPr>
            <p:ph type="title"/>
          </p:nvPr>
        </p:nvSpPr>
        <p:spPr>
          <a:xfrm>
            <a:off x="0" y="374650"/>
            <a:ext cx="12192000" cy="1325563"/>
          </a:xfrm>
          <a:ln/>
        </p:spPr>
        <p:txBody>
          <a:bodyPr/>
          <a:lstStyle/>
          <a:p>
            <a:pPr algn="ctr">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pPr>
            <a:br>
              <a:rPr lang="en-US" altLang="en-CH" sz="4000" b="1" dirty="0">
                <a:latin typeface="Lato" panose="020F0502020204030203" pitchFamily="34" charset="77"/>
              </a:rPr>
            </a:br>
            <a:br>
              <a:rPr lang="en-US" altLang="en-CH" sz="4400" b="1" dirty="0">
                <a:latin typeface="Aptos" panose="020B0004020202020204" pitchFamily="34" charset="0"/>
              </a:rPr>
            </a:br>
            <a:r>
              <a:rPr lang="en-US" altLang="en-CH" sz="4400" b="1" dirty="0">
                <a:latin typeface="Aptos" panose="020B0004020202020204" pitchFamily="34" charset="0"/>
              </a:rPr>
              <a:t> </a:t>
            </a:r>
            <a:r>
              <a:rPr lang="en-US" altLang="en-CH" sz="4400" b="1" dirty="0" err="1">
                <a:latin typeface="Aptos" panose="020B0004020202020204" pitchFamily="34" charset="0"/>
              </a:rPr>
              <a:t>Parlez-moi</a:t>
            </a:r>
            <a:r>
              <a:rPr lang="en-US" altLang="en-CH" sz="4400" b="1" dirty="0">
                <a:latin typeface="Aptos" panose="020B0004020202020204" pitchFamily="34" charset="0"/>
              </a:rPr>
              <a:t> de </a:t>
            </a:r>
            <a:r>
              <a:rPr lang="en-US" altLang="en-CH" sz="4400" b="1" dirty="0" err="1">
                <a:latin typeface="Aptos" panose="020B0004020202020204" pitchFamily="34" charset="0"/>
              </a:rPr>
              <a:t>vous</a:t>
            </a:r>
            <a:br>
              <a:rPr lang="en-US" altLang="en-CH" sz="4000" b="1" i="1" dirty="0">
                <a:latin typeface="Aptos" panose="020B0004020202020204" pitchFamily="34" charset="0"/>
              </a:rPr>
            </a:br>
            <a:br>
              <a:rPr lang="en-US" altLang="en-CH" sz="4000" b="1" dirty="0">
                <a:latin typeface="Lato" panose="020F0502020204030203" pitchFamily="34" charset="77"/>
              </a:rPr>
            </a:br>
            <a:endParaRPr lang="en-US" altLang="en-CH" sz="4000" b="1" dirty="0">
              <a:latin typeface="Lato" panose="020F0502020204030203" pitchFamily="34" charset="77"/>
            </a:endParaRPr>
          </a:p>
        </p:txBody>
      </p:sp>
      <p:pic>
        <p:nvPicPr>
          <p:cNvPr id="6146" name="Picture 2">
            <a:extLst>
              <a:ext uri="{FF2B5EF4-FFF2-40B4-BE49-F238E27FC236}">
                <a16:creationId xmlns:a16="http://schemas.microsoft.com/office/drawing/2014/main" id="{BD01B3B8-72B1-F74F-CF98-D504B5EC8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2475" y="2243138"/>
            <a:ext cx="5499100" cy="46148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a:extLst>
              <a:ext uri="{FF2B5EF4-FFF2-40B4-BE49-F238E27FC236}">
                <a16:creationId xmlns:a16="http://schemas.microsoft.com/office/drawing/2014/main" id="{56019BAB-772A-4C57-DF39-20842A56D990}"/>
              </a:ext>
            </a:extLst>
          </p:cNvPr>
          <p:cNvSpPr txBox="1">
            <a:spLocks noChangeArrowheads="1"/>
          </p:cNvSpPr>
          <p:nvPr/>
        </p:nvSpPr>
        <p:spPr bwMode="auto">
          <a:xfrm>
            <a:off x="0" y="2506663"/>
            <a:ext cx="12192000" cy="4351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hangingPunct="1">
              <a:lnSpc>
                <a:spcPct val="90000"/>
              </a:lnSpc>
              <a:spcBef>
                <a:spcPts val="1000"/>
              </a:spcBef>
              <a:spcAft>
                <a:spcPts val="1425"/>
              </a:spcAft>
            </a:pPr>
            <a:r>
              <a:rPr lang="en-US" altLang="en-CH" sz="7200" b="1">
                <a:latin typeface="Aptos" panose="020B0004020202020204" pitchFamily="34" charset="0"/>
              </a:rPr>
              <a:t>Que voulons-nous dire par nutrition ?</a:t>
            </a:r>
          </a:p>
        </p:txBody>
      </p:sp>
      <p:sp>
        <p:nvSpPr>
          <p:cNvPr id="7170" name="Rectangle 2">
            <a:extLst>
              <a:ext uri="{FF2B5EF4-FFF2-40B4-BE49-F238E27FC236}">
                <a16:creationId xmlns:a16="http://schemas.microsoft.com/office/drawing/2014/main" id="{3CF499FE-DE19-0CC7-35F0-D95CE93CF8DB}"/>
              </a:ext>
            </a:extLst>
          </p:cNvPr>
          <p:cNvSpPr>
            <a:spLocks noGrp="1" noChangeArrowheads="1"/>
          </p:cNvSpPr>
          <p:nvPr>
            <p:ph type="title"/>
          </p:nvPr>
        </p:nvSpPr>
        <p:spPr>
          <a:xfrm>
            <a:off x="0" y="365125"/>
            <a:ext cx="12192000" cy="1325563"/>
          </a:xfrm>
          <a:ln/>
        </p:spPr>
        <p:txBody>
          <a:bodyPr/>
          <a:lstStyle/>
          <a:p>
            <a:pPr algn="ctr">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pPr>
            <a:r>
              <a:rPr lang="en-US" altLang="en-CH" sz="4000" b="1">
                <a:latin typeface="Aptos" panose="020B0004020202020204" pitchFamily="34" charset="0"/>
              </a:rPr>
              <a:t>Atelier en Ligne pour Enfants</a:t>
            </a:r>
            <a:br>
              <a:rPr lang="en-US" altLang="en-CH" sz="4000" b="1">
                <a:latin typeface="Lato" panose="020F0502020204030203" pitchFamily="34" charset="77"/>
              </a:rPr>
            </a:br>
            <a:endParaRPr lang="en-US" altLang="en-CH" sz="4000" b="1">
              <a:latin typeface="Lato" panose="020F0502020204030203" pitchFamily="34" charset="77"/>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a:extLst>
              <a:ext uri="{FF2B5EF4-FFF2-40B4-BE49-F238E27FC236}">
                <a16:creationId xmlns:a16="http://schemas.microsoft.com/office/drawing/2014/main" id="{8C40DDDB-8E9B-C6EC-0384-EB7CE266287E}"/>
              </a:ext>
            </a:extLst>
          </p:cNvPr>
          <p:cNvSpPr txBox="1">
            <a:spLocks noChangeArrowheads="1"/>
          </p:cNvSpPr>
          <p:nvPr/>
        </p:nvSpPr>
        <p:spPr bwMode="auto">
          <a:xfrm>
            <a:off x="909638" y="2125663"/>
            <a:ext cx="4446587" cy="1989137"/>
          </a:xfrm>
          <a:prstGeom prst="rect">
            <a:avLst/>
          </a:prstGeom>
          <a:solidFill>
            <a:srgbClr val="DFE7FF"/>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hangingPunct="1">
              <a:lnSpc>
                <a:spcPct val="90000"/>
              </a:lnSpc>
              <a:spcBef>
                <a:spcPts val="1000"/>
              </a:spcBef>
              <a:spcAft>
                <a:spcPts val="1425"/>
              </a:spcAft>
            </a:pPr>
            <a:r>
              <a:rPr lang="en-US" altLang="en-CH" sz="2000" b="1">
                <a:latin typeface="Aptos" panose="020B0004020202020204" pitchFamily="34" charset="0"/>
              </a:rPr>
              <a:t>La nutrition </a:t>
            </a:r>
            <a:r>
              <a:rPr lang="en-US" altLang="en-CH" sz="2000">
                <a:latin typeface="Aptos" panose="020B0004020202020204" pitchFamily="34" charset="0"/>
              </a:rPr>
              <a:t>est l'apport alimentaire, considéré en relation avec les besoins diététiques du corps. Une alimentation adéquate est essentielle pour maintenir les gens en vie. Une bonne nutrition est essentielle à une bonne santé.</a:t>
            </a:r>
          </a:p>
        </p:txBody>
      </p:sp>
      <p:sp>
        <p:nvSpPr>
          <p:cNvPr id="8194" name="Rectangle 2">
            <a:extLst>
              <a:ext uri="{FF2B5EF4-FFF2-40B4-BE49-F238E27FC236}">
                <a16:creationId xmlns:a16="http://schemas.microsoft.com/office/drawing/2014/main" id="{350F2230-ACA7-1702-519F-A2362EC5BBCE}"/>
              </a:ext>
            </a:extLst>
          </p:cNvPr>
          <p:cNvSpPr>
            <a:spLocks noGrp="1" noChangeArrowheads="1"/>
          </p:cNvSpPr>
          <p:nvPr>
            <p:ph type="title"/>
          </p:nvPr>
        </p:nvSpPr>
        <p:spPr>
          <a:xfrm>
            <a:off x="0" y="365125"/>
            <a:ext cx="12192000" cy="1325563"/>
          </a:xfrm>
          <a:ln/>
        </p:spPr>
        <p:txBody>
          <a:bodyPr/>
          <a:lstStyle/>
          <a:p>
            <a:pPr algn="ctr">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pPr>
            <a:r>
              <a:rPr lang="en-US" altLang="en-CH" sz="4000" b="1">
                <a:latin typeface="Aptos" panose="020B0004020202020204" pitchFamily="34" charset="0"/>
              </a:rPr>
              <a:t>Termes Clés et Faits</a:t>
            </a:r>
          </a:p>
        </p:txBody>
      </p:sp>
      <p:sp>
        <p:nvSpPr>
          <p:cNvPr id="8195" name="Rectangle 3">
            <a:extLst>
              <a:ext uri="{FF2B5EF4-FFF2-40B4-BE49-F238E27FC236}">
                <a16:creationId xmlns:a16="http://schemas.microsoft.com/office/drawing/2014/main" id="{1FBE97ED-AA96-E1D1-27B3-072CB0A6DFA7}"/>
              </a:ext>
            </a:extLst>
          </p:cNvPr>
          <p:cNvSpPr>
            <a:spLocks noChangeArrowheads="1"/>
          </p:cNvSpPr>
          <p:nvPr/>
        </p:nvSpPr>
        <p:spPr bwMode="auto">
          <a:xfrm>
            <a:off x="909638" y="4265613"/>
            <a:ext cx="4446587" cy="2262187"/>
          </a:xfrm>
          <a:prstGeom prst="rect">
            <a:avLst/>
          </a:prstGeom>
          <a:solidFill>
            <a:srgbClr val="E8FFC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hangingPunct="1">
              <a:lnSpc>
                <a:spcPct val="90000"/>
              </a:lnSpc>
              <a:spcBef>
                <a:spcPts val="1000"/>
              </a:spcBef>
            </a:pPr>
            <a:r>
              <a:rPr lang="en-US" altLang="en-CH" sz="2000" b="1">
                <a:latin typeface="Aptos" panose="020B0004020202020204" pitchFamily="34" charset="0"/>
              </a:rPr>
              <a:t>La malnutrition </a:t>
            </a:r>
            <a:r>
              <a:rPr lang="en-US" altLang="en-CH" sz="2000">
                <a:latin typeface="Aptos" panose="020B0004020202020204" pitchFamily="34" charset="0"/>
              </a:rPr>
              <a:t>survient lorsque les enfants et les jeunes n'ont pas la bonne quantité d'énergie et/ou de nutriments en raison d'une mauvaise alimentation ou d'un mauvais soin (par exemple, maladies, diarrhée, manque d'aliments nutritifs et de soins appropriés).</a:t>
            </a:r>
          </a:p>
        </p:txBody>
      </p:sp>
      <p:sp>
        <p:nvSpPr>
          <p:cNvPr id="8196" name="Rectangle 4">
            <a:extLst>
              <a:ext uri="{FF2B5EF4-FFF2-40B4-BE49-F238E27FC236}">
                <a16:creationId xmlns:a16="http://schemas.microsoft.com/office/drawing/2014/main" id="{CD2BC6FF-26BF-90E0-DC9B-E1787A5584D5}"/>
              </a:ext>
            </a:extLst>
          </p:cNvPr>
          <p:cNvSpPr>
            <a:spLocks noChangeArrowheads="1"/>
          </p:cNvSpPr>
          <p:nvPr/>
        </p:nvSpPr>
        <p:spPr bwMode="auto">
          <a:xfrm>
            <a:off x="6683375" y="2125663"/>
            <a:ext cx="3629025" cy="1431925"/>
          </a:xfrm>
          <a:prstGeom prst="rect">
            <a:avLst/>
          </a:prstGeom>
          <a:solidFill>
            <a:srgbClr val="F2F2F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hangingPunct="1">
              <a:lnSpc>
                <a:spcPct val="90000"/>
              </a:lnSpc>
              <a:spcBef>
                <a:spcPts val="1000"/>
              </a:spcBef>
            </a:pPr>
            <a:r>
              <a:rPr lang="en-US" altLang="en-CH" sz="2000" b="1">
                <a:latin typeface="Aptos" panose="020B0004020202020204" pitchFamily="34" charset="0"/>
              </a:rPr>
              <a:t>30 % </a:t>
            </a:r>
            <a:r>
              <a:rPr lang="en-US" altLang="en-CH" sz="2000">
                <a:latin typeface="Aptos" panose="020B0004020202020204" pitchFamily="34" charset="0"/>
              </a:rPr>
              <a:t>de la population de notre planète n'a pas un accès constant à des aliments nutritifs, sûrs et suffisants.</a:t>
            </a:r>
          </a:p>
        </p:txBody>
      </p:sp>
      <p:sp>
        <p:nvSpPr>
          <p:cNvPr id="8197" name="Rectangle 5">
            <a:extLst>
              <a:ext uri="{FF2B5EF4-FFF2-40B4-BE49-F238E27FC236}">
                <a16:creationId xmlns:a16="http://schemas.microsoft.com/office/drawing/2014/main" id="{92D8BAB1-3A55-BE45-D42B-CB6548B370F2}"/>
              </a:ext>
            </a:extLst>
          </p:cNvPr>
          <p:cNvSpPr>
            <a:spLocks noChangeArrowheads="1"/>
          </p:cNvSpPr>
          <p:nvPr/>
        </p:nvSpPr>
        <p:spPr bwMode="auto">
          <a:xfrm>
            <a:off x="6683375" y="4451350"/>
            <a:ext cx="3629025" cy="1431925"/>
          </a:xfrm>
          <a:prstGeom prst="rect">
            <a:avLst/>
          </a:prstGeom>
          <a:solidFill>
            <a:srgbClr val="F2F2F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hangingPunct="1">
              <a:lnSpc>
                <a:spcPct val="90000"/>
              </a:lnSpc>
              <a:spcBef>
                <a:spcPts val="1000"/>
              </a:spcBef>
            </a:pPr>
            <a:r>
              <a:rPr lang="en-US" altLang="en-CH" sz="2000" b="1">
                <a:latin typeface="Aptos" panose="020B0004020202020204" pitchFamily="34" charset="0"/>
              </a:rPr>
              <a:t>20 % </a:t>
            </a:r>
            <a:r>
              <a:rPr lang="en-US" altLang="en-CH" sz="2000">
                <a:latin typeface="Aptos" panose="020B0004020202020204" pitchFamily="34" charset="0"/>
              </a:rPr>
              <a:t>des enfants de moins de cinq ans sont de petite taille par rapport à leur âge, 7 % sont trop maigres et 6 % sont en surpoids.</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a:extLst>
              <a:ext uri="{FF2B5EF4-FFF2-40B4-BE49-F238E27FC236}">
                <a16:creationId xmlns:a16="http://schemas.microsoft.com/office/drawing/2014/main" id="{3DBE25B7-8D1B-40EA-98EA-DF2244DD794C}"/>
              </a:ext>
            </a:extLst>
          </p:cNvPr>
          <p:cNvSpPr>
            <a:spLocks noGrp="1" noChangeArrowheads="1"/>
          </p:cNvSpPr>
          <p:nvPr>
            <p:ph type="title"/>
          </p:nvPr>
        </p:nvSpPr>
        <p:spPr>
          <a:xfrm>
            <a:off x="209550" y="276225"/>
            <a:ext cx="10515600" cy="1325563"/>
          </a:xfrm>
          <a:ln/>
        </p:spPr>
        <p:txBody>
          <a:bodyPr/>
          <a:lstStyle/>
          <a:p>
            <a:pPr>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en-US" altLang="en-CH" sz="3200" b="1">
                <a:latin typeface="Aptos" panose="020B0004020202020204" pitchFamily="34" charset="0"/>
              </a:rPr>
              <a:t>Quelle est votre compréhension d'une bonne nutrition ?</a:t>
            </a:r>
          </a:p>
        </p:txBody>
      </p:sp>
      <p:pic>
        <p:nvPicPr>
          <p:cNvPr id="9218" name="Picture 2">
            <a:extLst>
              <a:ext uri="{FF2B5EF4-FFF2-40B4-BE49-F238E27FC236}">
                <a16:creationId xmlns:a16="http://schemas.microsoft.com/office/drawing/2014/main" id="{30213B87-2D2A-49D5-5655-25EB1370DC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180"/>
          <a:stretch>
            <a:fillRect/>
          </a:stretch>
        </p:blipFill>
        <p:spPr bwMode="auto">
          <a:xfrm>
            <a:off x="4213225" y="4264025"/>
            <a:ext cx="3187700" cy="2336800"/>
          </a:xfrm>
          <a:prstGeom prst="rect">
            <a:avLst/>
          </a:prstGeom>
          <a:noFill/>
          <a:ln>
            <a:noFill/>
          </a:ln>
          <a:effectLst/>
          <a:extLst>
            <a:ext uri="{909E8E84-426E-40DD-AFC4-6F175D3DCCD1}">
              <a14:hiddenFill xmlns:a14="http://schemas.microsoft.com/office/drawing/2010/main">
                <a:blipFill dpi="0" rotWithShape="0">
                  <a:blip/>
                  <a:srcRect l="9180"/>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19" name="Picture 3">
            <a:extLst>
              <a:ext uri="{FF2B5EF4-FFF2-40B4-BE49-F238E27FC236}">
                <a16:creationId xmlns:a16="http://schemas.microsoft.com/office/drawing/2014/main" id="{2BC67F9F-FD8A-9AC1-0F1F-F6194116A5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8504" t="5692" r="12857" b="7916"/>
          <a:stretch>
            <a:fillRect/>
          </a:stretch>
        </p:blipFill>
        <p:spPr bwMode="auto">
          <a:xfrm>
            <a:off x="7751763" y="4264025"/>
            <a:ext cx="3187700" cy="2336800"/>
          </a:xfrm>
          <a:prstGeom prst="rect">
            <a:avLst/>
          </a:prstGeom>
          <a:noFill/>
          <a:ln>
            <a:noFill/>
          </a:ln>
          <a:effectLst/>
          <a:extLst>
            <a:ext uri="{909E8E84-426E-40DD-AFC4-6F175D3DCCD1}">
              <a14:hiddenFill xmlns:a14="http://schemas.microsoft.com/office/drawing/2010/main">
                <a:blipFill dpi="0" rotWithShape="0">
                  <a:blip/>
                  <a:srcRect l="8504" t="5692" r="12857" b="7916"/>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20" name="Picture 4">
            <a:extLst>
              <a:ext uri="{FF2B5EF4-FFF2-40B4-BE49-F238E27FC236}">
                <a16:creationId xmlns:a16="http://schemas.microsoft.com/office/drawing/2014/main" id="{B91058C7-1385-FF60-68C5-F6A20A3ED8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6974" t="9204" r="7491" b="7703"/>
          <a:stretch>
            <a:fillRect/>
          </a:stretch>
        </p:blipFill>
        <p:spPr bwMode="auto">
          <a:xfrm>
            <a:off x="684213" y="1828800"/>
            <a:ext cx="3179762" cy="2336800"/>
          </a:xfrm>
          <a:prstGeom prst="rect">
            <a:avLst/>
          </a:prstGeom>
          <a:noFill/>
          <a:ln>
            <a:noFill/>
          </a:ln>
          <a:effectLst/>
          <a:extLst>
            <a:ext uri="{909E8E84-426E-40DD-AFC4-6F175D3DCCD1}">
              <a14:hiddenFill xmlns:a14="http://schemas.microsoft.com/office/drawing/2010/main">
                <a:blipFill dpi="0" rotWithShape="0">
                  <a:blip/>
                  <a:srcRect l="16974" t="9204" r="7491" b="7703"/>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21" name="Picture 5">
            <a:extLst>
              <a:ext uri="{FF2B5EF4-FFF2-40B4-BE49-F238E27FC236}">
                <a16:creationId xmlns:a16="http://schemas.microsoft.com/office/drawing/2014/main" id="{F2B4A50D-5E9F-ADF5-F898-CFFB7D8BFD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9029" t="6967" b="3784"/>
          <a:stretch>
            <a:fillRect/>
          </a:stretch>
        </p:blipFill>
        <p:spPr bwMode="auto">
          <a:xfrm>
            <a:off x="684213" y="4265613"/>
            <a:ext cx="3179762" cy="2336800"/>
          </a:xfrm>
          <a:prstGeom prst="rect">
            <a:avLst/>
          </a:prstGeom>
          <a:noFill/>
          <a:ln>
            <a:noFill/>
          </a:ln>
          <a:effectLst/>
          <a:extLst>
            <a:ext uri="{909E8E84-426E-40DD-AFC4-6F175D3DCCD1}">
              <a14:hiddenFill xmlns:a14="http://schemas.microsoft.com/office/drawing/2010/main">
                <a:blipFill dpi="0" rotWithShape="0">
                  <a:blip/>
                  <a:srcRect l="19029" t="6967" b="3784"/>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22" name="Picture 6">
            <a:extLst>
              <a:ext uri="{FF2B5EF4-FFF2-40B4-BE49-F238E27FC236}">
                <a16:creationId xmlns:a16="http://schemas.microsoft.com/office/drawing/2014/main" id="{EB725230-5256-0EAC-F260-A537410B99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3868" t="11801" r="11717" b="10701"/>
          <a:stretch>
            <a:fillRect/>
          </a:stretch>
        </p:blipFill>
        <p:spPr bwMode="auto">
          <a:xfrm>
            <a:off x="7751763" y="1809750"/>
            <a:ext cx="3187700" cy="2336800"/>
          </a:xfrm>
          <a:prstGeom prst="rect">
            <a:avLst/>
          </a:prstGeom>
          <a:noFill/>
          <a:ln>
            <a:noFill/>
          </a:ln>
          <a:effectLst/>
          <a:extLst>
            <a:ext uri="{909E8E84-426E-40DD-AFC4-6F175D3DCCD1}">
              <a14:hiddenFill xmlns:a14="http://schemas.microsoft.com/office/drawing/2010/main">
                <a:blipFill dpi="0" rotWithShape="0">
                  <a:blip/>
                  <a:srcRect l="3868" t="11801" r="11717" b="10701"/>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23" name="Picture 7">
            <a:extLst>
              <a:ext uri="{FF2B5EF4-FFF2-40B4-BE49-F238E27FC236}">
                <a16:creationId xmlns:a16="http://schemas.microsoft.com/office/drawing/2014/main" id="{BB476CDC-FC5D-E0FE-42BB-0BA5B7319DD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8486" r="5786" b="11208"/>
          <a:stretch>
            <a:fillRect/>
          </a:stretch>
        </p:blipFill>
        <p:spPr bwMode="auto">
          <a:xfrm>
            <a:off x="4213225" y="1809750"/>
            <a:ext cx="3187700" cy="2336800"/>
          </a:xfrm>
          <a:prstGeom prst="rect">
            <a:avLst/>
          </a:prstGeom>
          <a:noFill/>
          <a:ln>
            <a:noFill/>
          </a:ln>
          <a:effectLst/>
          <a:extLst>
            <a:ext uri="{909E8E84-426E-40DD-AFC4-6F175D3DCCD1}">
              <a14:hiddenFill xmlns:a14="http://schemas.microsoft.com/office/drawing/2010/main">
                <a:blipFill dpi="0" rotWithShape="0">
                  <a:blip/>
                  <a:srcRect l="18486" r="5786" b="11208"/>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24" name="Oval 8">
            <a:extLst>
              <a:ext uri="{FF2B5EF4-FFF2-40B4-BE49-F238E27FC236}">
                <a16:creationId xmlns:a16="http://schemas.microsoft.com/office/drawing/2014/main" id="{8EC1698D-83A9-2EAF-1554-AFE4B1C9226D}"/>
              </a:ext>
            </a:extLst>
          </p:cNvPr>
          <p:cNvSpPr>
            <a:spLocks noChangeArrowheads="1"/>
          </p:cNvSpPr>
          <p:nvPr/>
        </p:nvSpPr>
        <p:spPr bwMode="auto">
          <a:xfrm>
            <a:off x="747713" y="1847850"/>
            <a:ext cx="766762" cy="766763"/>
          </a:xfrm>
          <a:prstGeom prst="ellipse">
            <a:avLst/>
          </a:prstGeom>
          <a:solidFill>
            <a:srgbClr val="000000"/>
          </a:solidFill>
          <a:ln w="19080" cap="flat">
            <a:solidFill>
              <a:srgbClr val="293A6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hangingPunct="1">
              <a:lnSpc>
                <a:spcPct val="100000"/>
              </a:lnSpc>
            </a:pPr>
            <a:r>
              <a:rPr lang="en-US" altLang="en-CH" sz="3600" b="1">
                <a:solidFill>
                  <a:srgbClr val="FFFFFF"/>
                </a:solidFill>
                <a:latin typeface="ADLaM Display" panose="02010000000000000000" pitchFamily="2" charset="77"/>
              </a:rPr>
              <a:t>1</a:t>
            </a:r>
          </a:p>
        </p:txBody>
      </p:sp>
      <p:sp>
        <p:nvSpPr>
          <p:cNvPr id="9225" name="Oval 9">
            <a:extLst>
              <a:ext uri="{FF2B5EF4-FFF2-40B4-BE49-F238E27FC236}">
                <a16:creationId xmlns:a16="http://schemas.microsoft.com/office/drawing/2014/main" id="{02104020-DE0C-14FB-BF87-62D0C097BA70}"/>
              </a:ext>
            </a:extLst>
          </p:cNvPr>
          <p:cNvSpPr>
            <a:spLocks noChangeArrowheads="1"/>
          </p:cNvSpPr>
          <p:nvPr/>
        </p:nvSpPr>
        <p:spPr bwMode="auto">
          <a:xfrm>
            <a:off x="4191000" y="1809750"/>
            <a:ext cx="766763" cy="766763"/>
          </a:xfrm>
          <a:prstGeom prst="ellipse">
            <a:avLst/>
          </a:prstGeom>
          <a:solidFill>
            <a:srgbClr val="000000"/>
          </a:solidFill>
          <a:ln w="19080" cap="flat">
            <a:solidFill>
              <a:srgbClr val="293A6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hangingPunct="1">
              <a:lnSpc>
                <a:spcPct val="100000"/>
              </a:lnSpc>
            </a:pPr>
            <a:r>
              <a:rPr lang="en-US" altLang="en-CH" sz="3600" b="1">
                <a:solidFill>
                  <a:srgbClr val="FFFFFF"/>
                </a:solidFill>
                <a:latin typeface="ADLaM Display" panose="02010000000000000000" pitchFamily="2" charset="77"/>
              </a:rPr>
              <a:t>2</a:t>
            </a:r>
          </a:p>
        </p:txBody>
      </p:sp>
      <p:sp>
        <p:nvSpPr>
          <p:cNvPr id="9226" name="Oval 10">
            <a:extLst>
              <a:ext uri="{FF2B5EF4-FFF2-40B4-BE49-F238E27FC236}">
                <a16:creationId xmlns:a16="http://schemas.microsoft.com/office/drawing/2014/main" id="{CDDADCC5-F46B-4BF7-7A1F-D2C95422157A}"/>
              </a:ext>
            </a:extLst>
          </p:cNvPr>
          <p:cNvSpPr>
            <a:spLocks noChangeArrowheads="1"/>
          </p:cNvSpPr>
          <p:nvPr/>
        </p:nvSpPr>
        <p:spPr bwMode="auto">
          <a:xfrm>
            <a:off x="7750175" y="1827213"/>
            <a:ext cx="766763" cy="766762"/>
          </a:xfrm>
          <a:prstGeom prst="ellipse">
            <a:avLst/>
          </a:prstGeom>
          <a:solidFill>
            <a:srgbClr val="000000"/>
          </a:solidFill>
          <a:ln w="19080" cap="flat">
            <a:solidFill>
              <a:srgbClr val="293A6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hangingPunct="1">
              <a:lnSpc>
                <a:spcPct val="100000"/>
              </a:lnSpc>
            </a:pPr>
            <a:r>
              <a:rPr lang="en-US" altLang="en-CH" sz="3600" b="1">
                <a:solidFill>
                  <a:srgbClr val="FFFFFF"/>
                </a:solidFill>
                <a:latin typeface="ADLaM Display" panose="02010000000000000000" pitchFamily="2" charset="77"/>
              </a:rPr>
              <a:t>3</a:t>
            </a:r>
          </a:p>
        </p:txBody>
      </p:sp>
      <p:sp>
        <p:nvSpPr>
          <p:cNvPr id="9227" name="Oval 11">
            <a:extLst>
              <a:ext uri="{FF2B5EF4-FFF2-40B4-BE49-F238E27FC236}">
                <a16:creationId xmlns:a16="http://schemas.microsoft.com/office/drawing/2014/main" id="{09AF733A-99E9-F027-7835-5925F3F99B26}"/>
              </a:ext>
            </a:extLst>
          </p:cNvPr>
          <p:cNvSpPr>
            <a:spLocks noChangeArrowheads="1"/>
          </p:cNvSpPr>
          <p:nvPr/>
        </p:nvSpPr>
        <p:spPr bwMode="auto">
          <a:xfrm>
            <a:off x="684213" y="4273550"/>
            <a:ext cx="766762" cy="766763"/>
          </a:xfrm>
          <a:prstGeom prst="ellipse">
            <a:avLst/>
          </a:prstGeom>
          <a:solidFill>
            <a:srgbClr val="000000"/>
          </a:solidFill>
          <a:ln w="19080" cap="flat">
            <a:solidFill>
              <a:srgbClr val="293A6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hangingPunct="1">
              <a:lnSpc>
                <a:spcPct val="100000"/>
              </a:lnSpc>
            </a:pPr>
            <a:r>
              <a:rPr lang="en-US" altLang="en-CH" sz="3600" b="1">
                <a:solidFill>
                  <a:srgbClr val="FFFFFF"/>
                </a:solidFill>
                <a:latin typeface="ADLaM Display" panose="02010000000000000000" pitchFamily="2" charset="77"/>
              </a:rPr>
              <a:t>4</a:t>
            </a:r>
          </a:p>
        </p:txBody>
      </p:sp>
      <p:sp>
        <p:nvSpPr>
          <p:cNvPr id="9228" name="Oval 12">
            <a:extLst>
              <a:ext uri="{FF2B5EF4-FFF2-40B4-BE49-F238E27FC236}">
                <a16:creationId xmlns:a16="http://schemas.microsoft.com/office/drawing/2014/main" id="{B28A1B20-7E74-CADA-CEF7-03D94D6242E5}"/>
              </a:ext>
            </a:extLst>
          </p:cNvPr>
          <p:cNvSpPr>
            <a:spLocks noChangeArrowheads="1"/>
          </p:cNvSpPr>
          <p:nvPr/>
        </p:nvSpPr>
        <p:spPr bwMode="auto">
          <a:xfrm>
            <a:off x="900113" y="2000250"/>
            <a:ext cx="766762" cy="766763"/>
          </a:xfrm>
          <a:prstGeom prst="ellipse">
            <a:avLst/>
          </a:prstGeom>
          <a:solidFill>
            <a:srgbClr val="000000"/>
          </a:solidFill>
          <a:ln w="19080" cap="flat">
            <a:solidFill>
              <a:srgbClr val="293A6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hangingPunct="1">
              <a:lnSpc>
                <a:spcPct val="100000"/>
              </a:lnSpc>
            </a:pPr>
            <a:r>
              <a:rPr lang="en-US" altLang="en-CH" sz="3600" b="1">
                <a:solidFill>
                  <a:srgbClr val="FFFFFF"/>
                </a:solidFill>
                <a:latin typeface="ADLaM Display" panose="02010000000000000000" pitchFamily="2" charset="77"/>
              </a:rPr>
              <a:t>1</a:t>
            </a:r>
          </a:p>
        </p:txBody>
      </p:sp>
      <p:sp>
        <p:nvSpPr>
          <p:cNvPr id="9229" name="Oval 13">
            <a:extLst>
              <a:ext uri="{FF2B5EF4-FFF2-40B4-BE49-F238E27FC236}">
                <a16:creationId xmlns:a16="http://schemas.microsoft.com/office/drawing/2014/main" id="{B23EA463-33B7-A52A-4916-FC662EF0B05E}"/>
              </a:ext>
            </a:extLst>
          </p:cNvPr>
          <p:cNvSpPr>
            <a:spLocks noChangeArrowheads="1"/>
          </p:cNvSpPr>
          <p:nvPr/>
        </p:nvSpPr>
        <p:spPr bwMode="auto">
          <a:xfrm>
            <a:off x="4217988" y="4294188"/>
            <a:ext cx="766762" cy="766762"/>
          </a:xfrm>
          <a:prstGeom prst="ellipse">
            <a:avLst/>
          </a:prstGeom>
          <a:solidFill>
            <a:srgbClr val="000000"/>
          </a:solidFill>
          <a:ln w="19080" cap="flat">
            <a:solidFill>
              <a:srgbClr val="293A6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hangingPunct="1">
              <a:lnSpc>
                <a:spcPct val="100000"/>
              </a:lnSpc>
            </a:pPr>
            <a:r>
              <a:rPr lang="en-US" altLang="en-CH" sz="3600" b="1">
                <a:solidFill>
                  <a:srgbClr val="FFFFFF"/>
                </a:solidFill>
                <a:latin typeface="ADLaM Display" panose="02010000000000000000" pitchFamily="2" charset="77"/>
              </a:rPr>
              <a:t>5</a:t>
            </a:r>
          </a:p>
        </p:txBody>
      </p:sp>
      <p:sp>
        <p:nvSpPr>
          <p:cNvPr id="9230" name="Oval 14">
            <a:extLst>
              <a:ext uri="{FF2B5EF4-FFF2-40B4-BE49-F238E27FC236}">
                <a16:creationId xmlns:a16="http://schemas.microsoft.com/office/drawing/2014/main" id="{06CF7527-1735-62F8-92D8-5C33E5750FD6}"/>
              </a:ext>
            </a:extLst>
          </p:cNvPr>
          <p:cNvSpPr>
            <a:spLocks noChangeArrowheads="1"/>
          </p:cNvSpPr>
          <p:nvPr/>
        </p:nvSpPr>
        <p:spPr bwMode="auto">
          <a:xfrm>
            <a:off x="7727950" y="4306888"/>
            <a:ext cx="766763" cy="766762"/>
          </a:xfrm>
          <a:prstGeom prst="ellipse">
            <a:avLst/>
          </a:prstGeom>
          <a:solidFill>
            <a:srgbClr val="000000"/>
          </a:solidFill>
          <a:ln w="19080" cap="flat">
            <a:solidFill>
              <a:srgbClr val="293A6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hangingPunct="1">
              <a:lnSpc>
                <a:spcPct val="100000"/>
              </a:lnSpc>
            </a:pPr>
            <a:r>
              <a:rPr lang="en-US" altLang="en-CH" sz="3600" b="1">
                <a:solidFill>
                  <a:srgbClr val="FFFFFF"/>
                </a:solidFill>
                <a:latin typeface="ADLaM Display" panose="02010000000000000000" pitchFamily="2" charset="77"/>
              </a:rPr>
              <a:t>6</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a:extLst>
              <a:ext uri="{FF2B5EF4-FFF2-40B4-BE49-F238E27FC236}">
                <a16:creationId xmlns:a16="http://schemas.microsoft.com/office/drawing/2014/main" id="{8E0DB739-695F-6FB7-636D-B213710D1C4B}"/>
              </a:ext>
            </a:extLst>
          </p:cNvPr>
          <p:cNvSpPr>
            <a:spLocks noGrp="1" noChangeArrowheads="1"/>
          </p:cNvSpPr>
          <p:nvPr>
            <p:ph type="title"/>
          </p:nvPr>
        </p:nvSpPr>
        <p:spPr>
          <a:xfrm>
            <a:off x="0" y="365125"/>
            <a:ext cx="12192000" cy="1325563"/>
          </a:xfrm>
          <a:ln/>
        </p:spPr>
        <p:txBody>
          <a:bodyPr/>
          <a:lstStyle/>
          <a:p>
            <a:pPr algn="ctr">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pPr>
            <a:r>
              <a:rPr lang="en-US" altLang="en-CH" sz="4000" b="1">
                <a:latin typeface="Aptos" panose="020B0004020202020204" pitchFamily="34" charset="0"/>
              </a:rPr>
              <a:t>Vos idées pour améliorer la nutrition</a:t>
            </a:r>
          </a:p>
        </p:txBody>
      </p:sp>
      <p:pic>
        <p:nvPicPr>
          <p:cNvPr id="10242" name="Picture 2">
            <a:extLst>
              <a:ext uri="{FF2B5EF4-FFF2-40B4-BE49-F238E27FC236}">
                <a16:creationId xmlns:a16="http://schemas.microsoft.com/office/drawing/2014/main" id="{1EECE319-4087-19F1-56B8-C35B6EC3B2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1363" y="1828800"/>
            <a:ext cx="7680325" cy="4937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CH" sz="1800" b="0" i="0" u="none" strike="noStrike" cap="none" normalizeH="0" baseline="0" smtClean="0">
            <a:ln>
              <a:noFill/>
            </a:ln>
            <a:effectLst/>
            <a:latin typeface="Arial" panose="020B0604020202020204" pitchFamily="34" charset="0"/>
            <a:ea typeface="Arial Unicode MS" panose="020B0604020202020204" pitchFamily="34" charset="-128"/>
            <a:cs typeface="Arial Unicode MS" panose="020B060402020202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CH" sz="1800" b="0" i="0" u="none" strike="noStrike" cap="none" normalizeH="0" baseline="0" smtClean="0">
            <a:ln>
              <a:noFill/>
            </a:ln>
            <a:effectLst/>
            <a:latin typeface="Arial" panose="020B0604020202020204" pitchFamily="34" charset="0"/>
            <a:ea typeface="Arial Unicode MS" panose="020B0604020202020204" pitchFamily="34" charset="-128"/>
            <a:cs typeface="Arial Unicode MS" panose="020B060402020202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CH" sz="1800" b="0" i="0" u="none" strike="noStrike" cap="none" normalizeH="0" baseline="0" smtClean="0">
            <a:ln>
              <a:noFill/>
            </a:ln>
            <a:effectLst/>
            <a:latin typeface="Arial" panose="020B0604020202020204" pitchFamily="34" charset="0"/>
            <a:ea typeface="Arial Unicode MS" panose="020B0604020202020204" pitchFamily="34" charset="-128"/>
            <a:cs typeface="Arial Unicode MS" panose="020B060402020202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CH" sz="1800" b="0" i="0" u="none" strike="noStrike" cap="none" normalizeH="0" baseline="0" smtClean="0">
            <a:ln>
              <a:noFill/>
            </a:ln>
            <a:effectLst/>
            <a:latin typeface="Arial" panose="020B0604020202020204" pitchFamily="34" charset="0"/>
            <a:ea typeface="Arial Unicode MS" panose="020B0604020202020204" pitchFamily="34" charset="-128"/>
            <a:cs typeface="Arial Unicode MS" panose="020B060402020202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373</Words>
  <Application>Microsoft Macintosh PowerPoint</Application>
  <PresentationFormat>Widescreen</PresentationFormat>
  <Paragraphs>35</Paragraphs>
  <Slides>7</Slides>
  <Notes>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vt:i4>
      </vt:variant>
    </vt:vector>
  </HeadingPairs>
  <TitlesOfParts>
    <vt:vector size="15" baseType="lpstr">
      <vt:lpstr>Times New Roman</vt:lpstr>
      <vt:lpstr>Arial</vt:lpstr>
      <vt:lpstr>Arial Unicode MS</vt:lpstr>
      <vt:lpstr>Aptos</vt:lpstr>
      <vt:lpstr>Lato</vt:lpstr>
      <vt:lpstr>ADLaM Display</vt:lpstr>
      <vt:lpstr>Office Theme</vt:lpstr>
      <vt:lpstr>Office Theme</vt:lpstr>
      <vt:lpstr> Atelier en ligne sur la Nutrition  </vt:lpstr>
      <vt:lpstr>Conseils de Sécurité en Ligne pour les Enfants et les Jeunes</vt:lpstr>
      <vt:lpstr>   Parlez-moi de vous  </vt:lpstr>
      <vt:lpstr>Atelier en Ligne pour Enfants </vt:lpstr>
      <vt:lpstr>Termes Clés et Faits</vt:lpstr>
      <vt:lpstr>Quelle est votre compréhension d'une bonne nutrition ?</vt:lpstr>
      <vt:lpstr>Vos idées pour améliorer la nutrition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Gianluca Allaria</cp:lastModifiedBy>
  <cp:revision>1</cp:revision>
  <cp:lastPrinted>1601-01-01T00:00:00Z</cp:lastPrinted>
  <dcterms:created xsi:type="dcterms:W3CDTF">1601-01-01T00:00:00Z</dcterms:created>
  <dcterms:modified xsi:type="dcterms:W3CDTF">2024-10-14T10:08:31Z</dcterms:modified>
</cp:coreProperties>
</file>