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8" r:id="rId5"/>
    <p:sldId id="259" r:id="rId6"/>
    <p:sldId id="504" r:id="rId7"/>
    <p:sldId id="505" r:id="rId8"/>
    <p:sldId id="506" r:id="rId9"/>
    <p:sldId id="502" r:id="rId10"/>
    <p:sldId id="503" r:id="rId11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BB21C4-5E69-8A52-74A6-156DC2684BF5}" v="3" dt="2024-10-03T10:13:47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9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BC1DD-9DE2-49CB-80C8-768C194CCADF}" type="datetimeFigureOut">
              <a:rPr lang="en-GB" smtClean="0"/>
              <a:t>09/10/2024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A6483-D285-404A-90E6-CE2ACE09786A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25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CA6483-D285-404A-90E6-CE2ACE09786A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208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F8531-996A-24B4-9821-DAD8C94A2C1C}"/>
              </a:ext>
            </a:extLst>
          </p:cNvPr>
          <p:cNvSpPr/>
          <p:nvPr userDrawn="1"/>
        </p:nvSpPr>
        <p:spPr>
          <a:xfrm>
            <a:off x="698500" y="4201159"/>
            <a:ext cx="10795000" cy="2108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9763B3-D2E4-D6F6-8B69-D75D3925D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00" y="3942992"/>
            <a:ext cx="4940300" cy="2624534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DEA8DCD-46FC-8457-E874-E7062060DA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3942992"/>
            <a:ext cx="4940300" cy="26245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B5C1C2-5CB1-9CE0-5CB4-89AB7FC33FED}"/>
              </a:ext>
            </a:extLst>
          </p:cNvPr>
          <p:cNvSpPr/>
          <p:nvPr userDrawn="1"/>
        </p:nvSpPr>
        <p:spPr>
          <a:xfrm>
            <a:off x="698500" y="1834792"/>
            <a:ext cx="10795000" cy="2108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89C5F-08C9-DA96-6F3C-C790B8F45B5B}"/>
              </a:ext>
            </a:extLst>
          </p:cNvPr>
          <p:cNvSpPr/>
          <p:nvPr userDrawn="1"/>
        </p:nvSpPr>
        <p:spPr>
          <a:xfrm>
            <a:off x="698500" y="548641"/>
            <a:ext cx="10795000" cy="10541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9266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8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5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 userDrawn="1"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8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 userDrawn="1"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B234E6-C46E-4144-B118-06C2B0EC548A}" type="datetimeFigureOut">
              <a:rPr lang="en-CH" smtClean="0"/>
              <a:pPr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9168D7-A9B2-7245-A742-937972266AAE}" type="slidenum">
              <a:rPr lang="en-CH" smtClean="0"/>
              <a:pPr/>
              <a:t>‹Nº›</a:t>
            </a:fld>
            <a:endParaRPr lang="en-CH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6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 userDrawn="1"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04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 userDrawn="1"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66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 userDrawn="1"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90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 userDrawn="1"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16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4537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23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00261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7248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716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234E6-C46E-4144-B118-06C2B0EC548A}" type="datetimeFigureOut">
              <a:rPr lang="en-CH" smtClean="0"/>
              <a:t>10/09/2024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168D7-A9B2-7245-A742-937972266AAE}" type="slidenum">
              <a:rPr lang="en-CH" smtClean="0"/>
              <a:t>‹Nº›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524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F8E15-37EA-E48A-B8C3-89F737E0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4000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419" sz="4000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Diálogos de Nutrición</a:t>
            </a:r>
            <a:br>
              <a:rPr lang="es-419" sz="4000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419" sz="4000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Taller en Línea para Niños y Niñas</a:t>
            </a:r>
            <a:br>
              <a:rPr lang="en-GB" sz="4000" i="0" kern="100" dirty="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i="0" kern="100" dirty="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CH" sz="4000" i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5C27FF-315F-E9C4-6911-795A03812789}"/>
              </a:ext>
            </a:extLst>
          </p:cNvPr>
          <p:cNvSpPr txBox="1"/>
          <p:nvPr/>
        </p:nvSpPr>
        <p:spPr>
          <a:xfrm>
            <a:off x="4641275" y="3181194"/>
            <a:ext cx="71060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Objetivos</a:t>
            </a:r>
          </a:p>
          <a:p>
            <a:endParaRPr lang="es-419" dirty="0"/>
          </a:p>
          <a:p>
            <a:r>
              <a:rPr lang="es-419" dirty="0"/>
              <a:t>Fomentar la participación activa de niños, niñas y jóvenes en una conversación adaptada para ellos, para compartir percepciones, ideas y posibles acciones para mejorar la nutrición infantil en la comunidad.</a:t>
            </a:r>
          </a:p>
          <a:p>
            <a:endParaRPr lang="es-419" dirty="0"/>
          </a:p>
          <a:p>
            <a:r>
              <a:rPr lang="es-419" dirty="0"/>
              <a:t>Apoyar a los niños, niñas y jóvenes a construir un propósito compartido sobre lo que desean lograr en materia de nutrición en los próximos años.</a:t>
            </a:r>
          </a:p>
        </p:txBody>
      </p:sp>
      <p:pic>
        <p:nvPicPr>
          <p:cNvPr id="8" name="Picture 7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CB31BF8E-08C3-D49B-8624-A567DCB90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26" y="3779978"/>
            <a:ext cx="345049" cy="333978"/>
          </a:xfrm>
          <a:prstGeom prst="rect">
            <a:avLst/>
          </a:prstGeom>
        </p:spPr>
      </p:pic>
      <p:pic>
        <p:nvPicPr>
          <p:cNvPr id="9" name="Picture 8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ED989C8C-B1F0-016C-DB44-ADF93A4DC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26" y="5121552"/>
            <a:ext cx="345049" cy="333978"/>
          </a:xfrm>
          <a:prstGeom prst="rect">
            <a:avLst/>
          </a:prstGeom>
        </p:spPr>
      </p:pic>
      <p:pic>
        <p:nvPicPr>
          <p:cNvPr id="4" name="Picture 3" descr="A sign from a rope&#10;&#10;Description automatically generated">
            <a:extLst>
              <a:ext uri="{FF2B5EF4-FFF2-40B4-BE49-F238E27FC236}">
                <a16:creationId xmlns:a16="http://schemas.microsoft.com/office/drawing/2014/main" id="{A471A3DC-2672-A002-A82D-84500C0AD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720" y="1269593"/>
            <a:ext cx="4523461" cy="317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21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D5744A-BDB6-DEA9-F836-5B0F2D57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765" y="2141537"/>
            <a:ext cx="7714471" cy="415131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s-ES" sz="2000" dirty="0"/>
              <a:t>Comparte siempre tus opiniones de manera amable y respetuosa.</a:t>
            </a:r>
          </a:p>
          <a:p>
            <a:pPr marL="0" indent="0">
              <a:buNone/>
            </a:pPr>
            <a:r>
              <a:rPr lang="es-ES" sz="2000" dirty="0"/>
              <a:t>Nunca compartas opiniones que intimiden o hagan sentir mal a los demás.</a:t>
            </a:r>
          </a:p>
          <a:p>
            <a:pPr marL="0" indent="0">
              <a:buNone/>
            </a:pPr>
            <a:br>
              <a:rPr lang="es-ES" sz="2000" dirty="0"/>
            </a:br>
            <a:r>
              <a:rPr lang="es-ES" sz="2000" dirty="0"/>
              <a:t>No compartas información personal, como números de teléfono y nombres completos.</a:t>
            </a:r>
          </a:p>
          <a:p>
            <a:pPr marL="0" indent="0">
              <a:buNone/>
            </a:pPr>
            <a:br>
              <a:rPr lang="es-ES" sz="2000" dirty="0"/>
            </a:br>
            <a:r>
              <a:rPr lang="es-ES" sz="2000" dirty="0"/>
              <a:t>No te comuniques mediante mensajes privados durante el taller con personas que no conoces.</a:t>
            </a:r>
          </a:p>
          <a:p>
            <a:pPr marL="0" indent="0">
              <a:buNone/>
            </a:pPr>
            <a:br>
              <a:rPr lang="es-ES" sz="2000" dirty="0"/>
            </a:br>
            <a:r>
              <a:rPr lang="es-ES" sz="2000" dirty="0"/>
              <a:t>No agregues a personas del taller como amigos en tus cuentas personales si no las conoces.</a:t>
            </a:r>
          </a:p>
          <a:p>
            <a:pPr marL="0" indent="0">
              <a:buNone/>
            </a:pPr>
            <a:br>
              <a:rPr lang="es-ES" sz="2000" dirty="0"/>
            </a:br>
            <a:r>
              <a:rPr lang="es-ES" sz="2000" dirty="0"/>
              <a:t>Informa siempre sobre comportamientos agresivos, información falsa u otros tipos de conflicto en los chats en línea.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b="1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Consejos de Seguridad en Línea</a:t>
            </a:r>
            <a:br>
              <a:rPr lang="es-ES" sz="4000" b="1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4000" b="1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Niños, Niñas y Jóvenes</a:t>
            </a:r>
            <a:endParaRPr lang="en-GB" sz="4000" i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C9E52AD4-0768-9550-FD63-68D3ED254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16" y="2089044"/>
            <a:ext cx="345049" cy="333978"/>
          </a:xfrm>
          <a:prstGeom prst="rect">
            <a:avLst/>
          </a:prstGeom>
        </p:spPr>
      </p:pic>
      <p:pic>
        <p:nvPicPr>
          <p:cNvPr id="12" name="Picture 11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23CC4C44-0B45-E573-EDD7-E75EEB880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16" y="2454759"/>
            <a:ext cx="345049" cy="333978"/>
          </a:xfrm>
          <a:prstGeom prst="rect">
            <a:avLst/>
          </a:prstGeom>
        </p:spPr>
      </p:pic>
      <p:pic>
        <p:nvPicPr>
          <p:cNvPr id="13" name="Picture 12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7F31F552-DCCF-D07D-7CA2-84AF9B5CB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27" y="3192539"/>
            <a:ext cx="345049" cy="333978"/>
          </a:xfrm>
          <a:prstGeom prst="rect">
            <a:avLst/>
          </a:prstGeom>
        </p:spPr>
      </p:pic>
      <p:pic>
        <p:nvPicPr>
          <p:cNvPr id="14" name="Picture 13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7F62E620-73FE-5B02-FF01-FD7CC6D21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14" y="3895969"/>
            <a:ext cx="345049" cy="333978"/>
          </a:xfrm>
          <a:prstGeom prst="rect">
            <a:avLst/>
          </a:prstGeom>
        </p:spPr>
      </p:pic>
      <p:pic>
        <p:nvPicPr>
          <p:cNvPr id="15" name="Picture 14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7A912748-F0F0-F192-738D-240F7587E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44" y="4611788"/>
            <a:ext cx="345049" cy="333978"/>
          </a:xfrm>
          <a:prstGeom prst="rect">
            <a:avLst/>
          </a:prstGeom>
        </p:spPr>
      </p:pic>
      <p:pic>
        <p:nvPicPr>
          <p:cNvPr id="16" name="Picture 15" descr="A blue and purple circle with a check mark in the middle&#10;&#10;Description automatically generated">
            <a:extLst>
              <a:ext uri="{FF2B5EF4-FFF2-40B4-BE49-F238E27FC236}">
                <a16:creationId xmlns:a16="http://schemas.microsoft.com/office/drawing/2014/main" id="{8634F75F-08B5-0243-3471-FDD17DF8F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16" y="5412994"/>
            <a:ext cx="345049" cy="333978"/>
          </a:xfrm>
          <a:prstGeom prst="rect">
            <a:avLst/>
          </a:prstGeom>
        </p:spPr>
      </p:pic>
      <p:pic>
        <p:nvPicPr>
          <p:cNvPr id="3" name="Picture 2" descr="A cellphone with a lock on the screen&#10;&#10;Description automatically generated">
            <a:extLst>
              <a:ext uri="{FF2B5EF4-FFF2-40B4-BE49-F238E27FC236}">
                <a16:creationId xmlns:a16="http://schemas.microsoft.com/office/drawing/2014/main" id="{4AABDF40-856F-7AF4-964E-B24FFCAFA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990" y="2316458"/>
            <a:ext cx="3118549" cy="309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3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4361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s-419" sz="4000" i="0" kern="100" dirty="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s-419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419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Presentándonos</a:t>
            </a:r>
            <a:br>
              <a:rPr lang="en-GB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4000" i="0" kern="100" dirty="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CH" sz="4000" i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A86C8E-CB65-1074-23EE-C8E4E53A0D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72605" y="1868230"/>
            <a:ext cx="4846788" cy="46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1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D5744A-BDB6-DEA9-F836-5B0F2D57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506662"/>
            <a:ext cx="1219199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419" sz="7200" b="1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¿Qué entendemos por nutrición?</a:t>
            </a:r>
            <a:endParaRPr lang="es-419" sz="7200" b="1" kern="100" dirty="0">
              <a:solidFill>
                <a:schemeClr val="accent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s-419" sz="4000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Taller en Línea para Niños y Niñas</a:t>
            </a:r>
            <a:br>
              <a:rPr lang="en-GB" sz="4000" i="0" kern="100" dirty="0"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CH" sz="4000" i="0" dirty="0"/>
          </a:p>
        </p:txBody>
      </p:sp>
    </p:spTree>
    <p:extLst>
      <p:ext uri="{BB962C8B-B14F-4D97-AF65-F5344CB8AC3E}">
        <p14:creationId xmlns:p14="http://schemas.microsoft.com/office/powerpoint/2010/main" val="24451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D5744A-BDB6-DEA9-F836-5B0F2D57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782" y="2125661"/>
            <a:ext cx="4447309" cy="199548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nutrición </a:t>
            </a:r>
            <a:r>
              <a:rPr lang="es-E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 la ingesta de alimentos, considerada en relación con las necesidades dietéticas del cuerpo. Una alimentación adecuada es vital para mantener a las personas con vida. Una buena nutrición es esencial para una buena salud.</a:t>
            </a:r>
            <a:endParaRPr lang="en-GB" sz="2000" kern="100" dirty="0">
              <a:solidFill>
                <a:schemeClr val="accent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084BF8-9356-548B-0206-C176F455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s-419" sz="4000" i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Términos Clave y Datos</a:t>
            </a:r>
            <a:endParaRPr lang="es-419" sz="4000" i="0" dirty="0">
              <a:latin typeface="Aptos" panose="020B0004020202020204" pitchFamily="34" charset="0"/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2B75663B-0269-69B5-9B4E-D876DE53802C}"/>
              </a:ext>
            </a:extLst>
          </p:cNvPr>
          <p:cNvSpPr txBox="1">
            <a:spLocks/>
          </p:cNvSpPr>
          <p:nvPr/>
        </p:nvSpPr>
        <p:spPr>
          <a:xfrm>
            <a:off x="909782" y="4354077"/>
            <a:ext cx="4447309" cy="22689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ES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desnutrición </a:t>
            </a:r>
            <a:r>
              <a:rPr lang="es-E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 cuando los niños, niñas y jóvenes no tienen la cantidad adecuada de energía y/o nutrientes debido a una dieta deficiente o a un cuidado inadecuado (por ejemplo, enfermedades, diarrea, falta de alimentos nutritivos y atención adecuada).</a:t>
            </a:r>
            <a:endParaRPr lang="en-GB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72789D1-2F85-5B6A-90D9-2E6554E12C31}"/>
              </a:ext>
            </a:extLst>
          </p:cNvPr>
          <p:cNvSpPr txBox="1">
            <a:spLocks/>
          </p:cNvSpPr>
          <p:nvPr/>
        </p:nvSpPr>
        <p:spPr>
          <a:xfrm>
            <a:off x="6682509" y="2125661"/>
            <a:ext cx="3629891" cy="1432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ES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30 % </a:t>
            </a:r>
            <a:r>
              <a:rPr lang="es-E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la población de nuestro planeta no tiene acceso constante a alimentos nutritivos, seguros y suficientes.</a:t>
            </a:r>
            <a:endParaRPr lang="en-GB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9C0ACF0E-B075-4024-1E5F-C277E35A0614}"/>
              </a:ext>
            </a:extLst>
          </p:cNvPr>
          <p:cNvSpPr txBox="1">
            <a:spLocks/>
          </p:cNvSpPr>
          <p:nvPr/>
        </p:nvSpPr>
        <p:spPr>
          <a:xfrm>
            <a:off x="6682509" y="4450915"/>
            <a:ext cx="3629891" cy="1763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ES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20 % </a:t>
            </a:r>
            <a:r>
              <a:rPr lang="es-E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los niños y niñas menores de cinco años tienen una talla menor a la adecuada para su edad, el 7 % están demasiado delgados y el 6 % tienen sobrepeso.</a:t>
            </a:r>
            <a:endParaRPr lang="en-GB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42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99D5AA9-5B27-1646-AA2B-04FDA6E4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419" sz="3200" i="0" dirty="0">
                <a:latin typeface="Aptos" panose="020B0004020202020204" pitchFamily="34" charset="0"/>
                <a:ea typeface="Aptos" panose="020B0004020202020204" pitchFamily="34" charset="0"/>
                <a:cs typeface="Segoe UI" panose="020B0502040204020203" pitchFamily="34" charset="0"/>
              </a:rPr>
              <a:t>¿Qué entiendes respecto a tener una buena alimentación?</a:t>
            </a:r>
            <a:endParaRPr lang="es-419" sz="3200" i="0" dirty="0">
              <a:latin typeface="Aptos" panose="020B0004020202020204" pitchFamily="34" charset="0"/>
            </a:endParaRPr>
          </a:p>
        </p:txBody>
      </p:sp>
      <p:pic>
        <p:nvPicPr>
          <p:cNvPr id="24" name="Picture 23" descr="A burger and fries on a plate&#10;&#10;Description automatically generated">
            <a:extLst>
              <a:ext uri="{FF2B5EF4-FFF2-40B4-BE49-F238E27FC236}">
                <a16:creationId xmlns:a16="http://schemas.microsoft.com/office/drawing/2014/main" id="{8236142E-0AC5-D21A-4606-B0CFEFAFD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7"/>
          <a:stretch/>
        </p:blipFill>
        <p:spPr>
          <a:xfrm>
            <a:off x="4213129" y="4263966"/>
            <a:ext cx="3188618" cy="2336800"/>
          </a:xfrm>
          <a:prstGeom prst="rect">
            <a:avLst/>
          </a:prstGeom>
        </p:spPr>
      </p:pic>
      <p:pic>
        <p:nvPicPr>
          <p:cNvPr id="30" name="Picture 29" descr="A person and a child doing yoga&#10;&#10;Description automatically generated">
            <a:extLst>
              <a:ext uri="{FF2B5EF4-FFF2-40B4-BE49-F238E27FC236}">
                <a16:creationId xmlns:a16="http://schemas.microsoft.com/office/drawing/2014/main" id="{BCDE80DA-A25B-1EC3-7834-2E2A5746CB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05" t="5694" r="12859" b="7922"/>
          <a:stretch/>
        </p:blipFill>
        <p:spPr>
          <a:xfrm>
            <a:off x="7751172" y="4263966"/>
            <a:ext cx="3188618" cy="2336800"/>
          </a:xfrm>
          <a:prstGeom prst="rect">
            <a:avLst/>
          </a:prstGeom>
        </p:spPr>
      </p:pic>
      <p:pic>
        <p:nvPicPr>
          <p:cNvPr id="32" name="Picture 31" descr="A person and child in the kitchen&#10;&#10;Description automatically generated">
            <a:extLst>
              <a:ext uri="{FF2B5EF4-FFF2-40B4-BE49-F238E27FC236}">
                <a16:creationId xmlns:a16="http://schemas.microsoft.com/office/drawing/2014/main" id="{6E5CC533-7549-9AC8-B186-BAD7EBBDBE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75" t="9208" r="7493" b="7706"/>
          <a:stretch/>
        </p:blipFill>
        <p:spPr>
          <a:xfrm>
            <a:off x="683485" y="1828800"/>
            <a:ext cx="3180219" cy="2336800"/>
          </a:xfrm>
          <a:prstGeom prst="rect">
            <a:avLst/>
          </a:prstGeom>
        </p:spPr>
      </p:pic>
      <p:pic>
        <p:nvPicPr>
          <p:cNvPr id="34" name="Picture 33" descr="A young child holding a glass of milk&#10;&#10;Description automatically generated">
            <a:extLst>
              <a:ext uri="{FF2B5EF4-FFF2-40B4-BE49-F238E27FC236}">
                <a16:creationId xmlns:a16="http://schemas.microsoft.com/office/drawing/2014/main" id="{B26EF32E-2CB2-968F-CA4A-5DE43BF9E5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031" t="6968" b="3789"/>
          <a:stretch/>
        </p:blipFill>
        <p:spPr>
          <a:xfrm>
            <a:off x="683486" y="4264800"/>
            <a:ext cx="3180218" cy="2336800"/>
          </a:xfrm>
          <a:prstGeom prst="rect">
            <a:avLst/>
          </a:prstGeom>
        </p:spPr>
      </p:pic>
      <p:pic>
        <p:nvPicPr>
          <p:cNvPr id="7" name="Picture 6" descr="A group of bowls of food&#10;&#10;Description automatically generated">
            <a:extLst>
              <a:ext uri="{FF2B5EF4-FFF2-40B4-BE49-F238E27FC236}">
                <a16:creationId xmlns:a16="http://schemas.microsoft.com/office/drawing/2014/main" id="{56C46A89-8C80-9489-274D-AB61EA116A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70" t="11806" r="11720" b="10706"/>
          <a:stretch/>
        </p:blipFill>
        <p:spPr>
          <a:xfrm>
            <a:off x="7751172" y="1808927"/>
            <a:ext cx="3188618" cy="2336800"/>
          </a:xfrm>
          <a:prstGeom prst="rect">
            <a:avLst/>
          </a:prstGeom>
        </p:spPr>
      </p:pic>
      <p:pic>
        <p:nvPicPr>
          <p:cNvPr id="28" name="Picture 27" descr="A child with a stethoscope on his shirt&#10;&#10;Description automatically generated">
            <a:extLst>
              <a:ext uri="{FF2B5EF4-FFF2-40B4-BE49-F238E27FC236}">
                <a16:creationId xmlns:a16="http://schemas.microsoft.com/office/drawing/2014/main" id="{DA201EB3-B714-A43F-0661-80513D7348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485" r="5794" b="11212"/>
          <a:stretch/>
        </p:blipFill>
        <p:spPr>
          <a:xfrm>
            <a:off x="4213129" y="1808927"/>
            <a:ext cx="3188618" cy="233680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43559C39-DD86-0ABA-C2BA-9AA6B26D9780}"/>
              </a:ext>
            </a:extLst>
          </p:cNvPr>
          <p:cNvSpPr/>
          <p:nvPr/>
        </p:nvSpPr>
        <p:spPr>
          <a:xfrm>
            <a:off x="748145" y="1847271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6DBD019-7B0E-C472-0746-529E9FE624BC}"/>
              </a:ext>
            </a:extLst>
          </p:cNvPr>
          <p:cNvSpPr/>
          <p:nvPr/>
        </p:nvSpPr>
        <p:spPr>
          <a:xfrm>
            <a:off x="4190593" y="1808927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5957F35-01DF-B858-0EF0-757CC5BB4DA7}"/>
              </a:ext>
            </a:extLst>
          </p:cNvPr>
          <p:cNvSpPr/>
          <p:nvPr/>
        </p:nvSpPr>
        <p:spPr>
          <a:xfrm>
            <a:off x="7750899" y="1827398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181F7B2-0F0E-D38C-4D9C-3F3B395C7DA9}"/>
              </a:ext>
            </a:extLst>
          </p:cNvPr>
          <p:cNvSpPr/>
          <p:nvPr/>
        </p:nvSpPr>
        <p:spPr>
          <a:xfrm>
            <a:off x="683485" y="4272769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0F5B6FD-384C-A434-F969-F31F14C24091}"/>
              </a:ext>
            </a:extLst>
          </p:cNvPr>
          <p:cNvSpPr/>
          <p:nvPr/>
        </p:nvSpPr>
        <p:spPr>
          <a:xfrm>
            <a:off x="900545" y="1999671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B93EC70-E8DF-2BE7-42F3-53656BBC0F14}"/>
              </a:ext>
            </a:extLst>
          </p:cNvPr>
          <p:cNvSpPr/>
          <p:nvPr/>
        </p:nvSpPr>
        <p:spPr>
          <a:xfrm>
            <a:off x="4217484" y="4294910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82BC877-349C-E8F4-CA3B-A1C5A4E340BE}"/>
              </a:ext>
            </a:extLst>
          </p:cNvPr>
          <p:cNvSpPr/>
          <p:nvPr/>
        </p:nvSpPr>
        <p:spPr>
          <a:xfrm>
            <a:off x="7727406" y="4306550"/>
            <a:ext cx="766619" cy="7666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3879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33D25B-0D8C-DB76-40E6-87D9B99FE4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" b="35"/>
          <a:stretch/>
        </p:blipFill>
        <p:spPr>
          <a:xfrm>
            <a:off x="1945341" y="1690688"/>
            <a:ext cx="7278220" cy="506197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99D5AA9-5B27-1646-AA2B-04FDA6E4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Tus ideas para mejorar la nutrición</a:t>
            </a:r>
            <a:endParaRPr lang="en-CH" sz="400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39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3594BE459F21439C4A2A85F6CC311D" ma:contentTypeVersion="20" ma:contentTypeDescription="Create a new document." ma:contentTypeScope="" ma:versionID="7497e5b6bb1f5d83c7d468dafed11b0f">
  <xsd:schema xmlns:xsd="http://www.w3.org/2001/XMLSchema" xmlns:xs="http://www.w3.org/2001/XMLSchema" xmlns:p="http://schemas.microsoft.com/office/2006/metadata/properties" xmlns:ns1="http://schemas.microsoft.com/sharepoint/v3" xmlns:ns3="8be6375a-29e8-4759-9e8a-f18525b8f387" xmlns:ns4="a8be2e7f-1157-4fb9-8184-23331ea66c58" targetNamespace="http://schemas.microsoft.com/office/2006/metadata/properties" ma:root="true" ma:fieldsID="d5d849826a4e8035774344ab588fc82b" ns1:_="" ns3:_="" ns4:_="">
    <xsd:import namespace="http://schemas.microsoft.com/sharepoint/v3"/>
    <xsd:import namespace="8be6375a-29e8-4759-9e8a-f18525b8f387"/>
    <xsd:import namespace="a8be2e7f-1157-4fb9-8184-23331ea66c5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1:_ip_UnifiedCompliancePolicyProperties" minOccurs="0"/>
                <xsd:element ref="ns1:_ip_UnifiedCompliancePolicyUIAc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e6375a-29e8-4759-9e8a-f18525b8f3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e2e7f-1157-4fb9-8184-23331ea66c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a8be2e7f-1157-4fb9-8184-23331ea66c58" xsi:nil="true"/>
  </documentManagement>
</p:properties>
</file>

<file path=customXml/itemProps1.xml><?xml version="1.0" encoding="utf-8"?>
<ds:datastoreItem xmlns:ds="http://schemas.openxmlformats.org/officeDocument/2006/customXml" ds:itemID="{BAFB5156-CCE9-4E62-A626-8E40FE235A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be6375a-29e8-4759-9e8a-f18525b8f387"/>
    <ds:schemaRef ds:uri="a8be2e7f-1157-4fb9-8184-23331ea66c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7CEBB5-EE7F-4538-BA4E-11B0C71841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2AAA65-C06D-40AA-98DE-A5A14E83C63D}">
  <ds:schemaRefs>
    <ds:schemaRef ds:uri="http://schemas.microsoft.com/office/2006/documentManagement/types"/>
    <ds:schemaRef ds:uri="http://purl.org/dc/elements/1.1/"/>
    <ds:schemaRef ds:uri="a8be2e7f-1157-4fb9-8184-23331ea66c58"/>
    <ds:schemaRef ds:uri="http://schemas.microsoft.com/sharepoint/v3"/>
    <ds:schemaRef ds:uri="8be6375a-29e8-4759-9e8a-f18525b8f387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372</Words>
  <Application>Microsoft Office PowerPoint</Application>
  <PresentationFormat>Panorámica</PresentationFormat>
  <Paragraphs>31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ADLaM Display</vt:lpstr>
      <vt:lpstr>Aptos</vt:lpstr>
      <vt:lpstr>Arial</vt:lpstr>
      <vt:lpstr>Lato</vt:lpstr>
      <vt:lpstr>Office Theme</vt:lpstr>
      <vt:lpstr> Diálogos de Nutrición Taller en Línea para Niños y Niñas  </vt:lpstr>
      <vt:lpstr>Consejos de Seguridad en Línea  para Niños, Niñas y Jóvenes</vt:lpstr>
      <vt:lpstr>  Presentándonos  </vt:lpstr>
      <vt:lpstr>Taller en Línea para Niños y Niñas </vt:lpstr>
      <vt:lpstr>Términos Clave y Datos</vt:lpstr>
      <vt:lpstr>¿Qué entiendes respecto a tener una buena alimentación?</vt:lpstr>
      <vt:lpstr>Tus ideas para mejorar la nutrición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Maryen</dc:creator>
  <cp:lastModifiedBy>Isabel Vilchez</cp:lastModifiedBy>
  <cp:revision>14</cp:revision>
  <dcterms:created xsi:type="dcterms:W3CDTF">2024-07-26T16:56:01Z</dcterms:created>
  <dcterms:modified xsi:type="dcterms:W3CDTF">2024-10-09T23:50:06Z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0x010100103594BE459F21439C4A2A85F6CC311D</vt:lpwstr>
  </property>
  <property fmtid="{D5CDD505-2E9C-101B-9397-08002B2CF9AE}" pid="3" name="MediaServiceImageTags">
    <vt:lpwstr/>
  </property>
</Properties>
</file>